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Даниел Георгиев" initials="ДГ" lastIdx="1" clrIdx="0">
    <p:extLst>
      <p:ext uri="{19B8F6BF-5375-455C-9EA6-DF929625EA0E}">
        <p15:presenceInfo xmlns:p15="http://schemas.microsoft.com/office/powerpoint/2012/main" userId="Даниел Георгиев"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9E2"/>
    <a:srgbClr val="9CDCFE"/>
    <a:srgbClr val="B4B4B4"/>
    <a:srgbClr val="5298AE"/>
    <a:srgbClr val="DCD48A"/>
    <a:srgbClr val="D8BFDB"/>
    <a:srgbClr val="23010A"/>
    <a:srgbClr val="C75151"/>
    <a:srgbClr val="1B4851"/>
    <a:srgbClr val="123D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6" d="100"/>
          <a:sy n="86" d="100"/>
        </p:scale>
        <p:origin x="39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Заглавен слайд">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B8A940DD-B5D4-4602-B92F-9B032DE214E8}"/>
              </a:ext>
            </a:extLst>
          </p:cNvPr>
          <p:cNvSpPr>
            <a:spLocks noGrp="1"/>
          </p:cNvSpPr>
          <p:nvPr>
            <p:ph type="ctrTitle"/>
          </p:nvPr>
        </p:nvSpPr>
        <p:spPr>
          <a:xfrm>
            <a:off x="1524000" y="1122363"/>
            <a:ext cx="9144000" cy="2387600"/>
          </a:xfrm>
        </p:spPr>
        <p:txBody>
          <a:bodyPr anchor="b"/>
          <a:lstStyle>
            <a:lvl1pPr algn="ctr">
              <a:defRPr sz="6000"/>
            </a:lvl1pPr>
          </a:lstStyle>
          <a:p>
            <a:r>
              <a:rPr lang="bg-BG"/>
              <a:t>Редакт. стил загл. образец</a:t>
            </a:r>
          </a:p>
        </p:txBody>
      </p:sp>
      <p:sp>
        <p:nvSpPr>
          <p:cNvPr id="3" name="Подзаглавие 2">
            <a:extLst>
              <a:ext uri="{FF2B5EF4-FFF2-40B4-BE49-F238E27FC236}">
                <a16:creationId xmlns:a16="http://schemas.microsoft.com/office/drawing/2014/main" id="{AE23BBCD-9F23-4492-8C93-BD26A54E9C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bg-BG"/>
              <a:t>Щракнете, за да редактирате стила на подзаглавието в образеца</a:t>
            </a:r>
          </a:p>
        </p:txBody>
      </p:sp>
      <p:sp>
        <p:nvSpPr>
          <p:cNvPr id="4" name="Контейнер за дата 3">
            <a:extLst>
              <a:ext uri="{FF2B5EF4-FFF2-40B4-BE49-F238E27FC236}">
                <a16:creationId xmlns:a16="http://schemas.microsoft.com/office/drawing/2014/main" id="{B2229FF8-B237-45CA-AC60-A82E31CB343B}"/>
              </a:ext>
            </a:extLst>
          </p:cNvPr>
          <p:cNvSpPr>
            <a:spLocks noGrp="1"/>
          </p:cNvSpPr>
          <p:nvPr>
            <p:ph type="dt" sz="half" idx="10"/>
          </p:nvPr>
        </p:nvSpPr>
        <p:spPr/>
        <p:txBody>
          <a:bodyPr/>
          <a:lstStyle/>
          <a:p>
            <a:fld id="{E055F062-BDA0-4CE1-B4E8-7C08EE57A62F}" type="datetimeFigureOut">
              <a:rPr lang="bg-BG" smtClean="0"/>
              <a:t>1.3.2021 г.</a:t>
            </a:fld>
            <a:endParaRPr lang="bg-BG"/>
          </a:p>
        </p:txBody>
      </p:sp>
      <p:sp>
        <p:nvSpPr>
          <p:cNvPr id="5" name="Контейнер за долния колонтитул 4">
            <a:extLst>
              <a:ext uri="{FF2B5EF4-FFF2-40B4-BE49-F238E27FC236}">
                <a16:creationId xmlns:a16="http://schemas.microsoft.com/office/drawing/2014/main" id="{642DAA3E-72B0-4C01-8EB4-D2B058240389}"/>
              </a:ext>
            </a:extLst>
          </p:cNvPr>
          <p:cNvSpPr>
            <a:spLocks noGrp="1"/>
          </p:cNvSpPr>
          <p:nvPr>
            <p:ph type="ftr" sz="quarter" idx="11"/>
          </p:nvPr>
        </p:nvSpPr>
        <p:spPr/>
        <p:txBody>
          <a:bodyPr/>
          <a:lstStyle/>
          <a:p>
            <a:endParaRPr lang="bg-BG"/>
          </a:p>
        </p:txBody>
      </p:sp>
      <p:sp>
        <p:nvSpPr>
          <p:cNvPr id="6" name="Контейнер за номер на слайда 5">
            <a:extLst>
              <a:ext uri="{FF2B5EF4-FFF2-40B4-BE49-F238E27FC236}">
                <a16:creationId xmlns:a16="http://schemas.microsoft.com/office/drawing/2014/main" id="{E3D67272-AE93-4A1E-A6DA-3484DDA58FAF}"/>
              </a:ext>
            </a:extLst>
          </p:cNvPr>
          <p:cNvSpPr>
            <a:spLocks noGrp="1"/>
          </p:cNvSpPr>
          <p:nvPr>
            <p:ph type="sldNum" sz="quarter" idx="12"/>
          </p:nvPr>
        </p:nvSpPr>
        <p:spPr/>
        <p:txBody>
          <a:bodyPr/>
          <a:lstStyle/>
          <a:p>
            <a:fld id="{C90BB664-E2A0-44E3-ACF1-D85A01A6B51E}" type="slidenum">
              <a:rPr lang="bg-BG" smtClean="0"/>
              <a:t>‹#›</a:t>
            </a:fld>
            <a:endParaRPr lang="bg-BG"/>
          </a:p>
        </p:txBody>
      </p:sp>
    </p:spTree>
    <p:extLst>
      <p:ext uri="{BB962C8B-B14F-4D97-AF65-F5344CB8AC3E}">
        <p14:creationId xmlns:p14="http://schemas.microsoft.com/office/powerpoint/2010/main" val="1234769088"/>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92B57A40-8960-47D2-8349-BD4FD5996277}"/>
              </a:ext>
            </a:extLst>
          </p:cNvPr>
          <p:cNvSpPr>
            <a:spLocks noGrp="1"/>
          </p:cNvSpPr>
          <p:nvPr>
            <p:ph type="title"/>
          </p:nvPr>
        </p:nvSpPr>
        <p:spPr/>
        <p:txBody>
          <a:bodyPr/>
          <a:lstStyle/>
          <a:p>
            <a:r>
              <a:rPr lang="bg-BG"/>
              <a:t>Редакт. стил загл. образец</a:t>
            </a:r>
          </a:p>
        </p:txBody>
      </p:sp>
      <p:sp>
        <p:nvSpPr>
          <p:cNvPr id="3" name="Контейнер за вертикален текст 2">
            <a:extLst>
              <a:ext uri="{FF2B5EF4-FFF2-40B4-BE49-F238E27FC236}">
                <a16:creationId xmlns:a16="http://schemas.microsoft.com/office/drawing/2014/main" id="{9F7CDABB-7FC2-4C72-9DF2-10D0BF976196}"/>
              </a:ext>
            </a:extLst>
          </p:cNvPr>
          <p:cNvSpPr>
            <a:spLocks noGrp="1"/>
          </p:cNvSpPr>
          <p:nvPr>
            <p:ph type="body" orient="vert" idx="1"/>
          </p:nvPr>
        </p:nvSpPr>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a:extLst>
              <a:ext uri="{FF2B5EF4-FFF2-40B4-BE49-F238E27FC236}">
                <a16:creationId xmlns:a16="http://schemas.microsoft.com/office/drawing/2014/main" id="{50AFBFAB-9609-4A43-8332-F6D13C9A946F}"/>
              </a:ext>
            </a:extLst>
          </p:cNvPr>
          <p:cNvSpPr>
            <a:spLocks noGrp="1"/>
          </p:cNvSpPr>
          <p:nvPr>
            <p:ph type="dt" sz="half" idx="10"/>
          </p:nvPr>
        </p:nvSpPr>
        <p:spPr/>
        <p:txBody>
          <a:bodyPr/>
          <a:lstStyle/>
          <a:p>
            <a:fld id="{E055F062-BDA0-4CE1-B4E8-7C08EE57A62F}" type="datetimeFigureOut">
              <a:rPr lang="bg-BG" smtClean="0"/>
              <a:t>1.3.2021 г.</a:t>
            </a:fld>
            <a:endParaRPr lang="bg-BG"/>
          </a:p>
        </p:txBody>
      </p:sp>
      <p:sp>
        <p:nvSpPr>
          <p:cNvPr id="5" name="Контейнер за долния колонтитул 4">
            <a:extLst>
              <a:ext uri="{FF2B5EF4-FFF2-40B4-BE49-F238E27FC236}">
                <a16:creationId xmlns:a16="http://schemas.microsoft.com/office/drawing/2014/main" id="{88E88EBF-BD25-49D2-92AE-E68EBC0EF038}"/>
              </a:ext>
            </a:extLst>
          </p:cNvPr>
          <p:cNvSpPr>
            <a:spLocks noGrp="1"/>
          </p:cNvSpPr>
          <p:nvPr>
            <p:ph type="ftr" sz="quarter" idx="11"/>
          </p:nvPr>
        </p:nvSpPr>
        <p:spPr/>
        <p:txBody>
          <a:bodyPr/>
          <a:lstStyle/>
          <a:p>
            <a:endParaRPr lang="bg-BG"/>
          </a:p>
        </p:txBody>
      </p:sp>
      <p:sp>
        <p:nvSpPr>
          <p:cNvPr id="6" name="Контейнер за номер на слайда 5">
            <a:extLst>
              <a:ext uri="{FF2B5EF4-FFF2-40B4-BE49-F238E27FC236}">
                <a16:creationId xmlns:a16="http://schemas.microsoft.com/office/drawing/2014/main" id="{F44B1656-644B-4581-B2CF-7E4EAE3D3DC5}"/>
              </a:ext>
            </a:extLst>
          </p:cNvPr>
          <p:cNvSpPr>
            <a:spLocks noGrp="1"/>
          </p:cNvSpPr>
          <p:nvPr>
            <p:ph type="sldNum" sz="quarter" idx="12"/>
          </p:nvPr>
        </p:nvSpPr>
        <p:spPr/>
        <p:txBody>
          <a:bodyPr/>
          <a:lstStyle/>
          <a:p>
            <a:fld id="{C90BB664-E2A0-44E3-ACF1-D85A01A6B51E}" type="slidenum">
              <a:rPr lang="bg-BG" smtClean="0"/>
              <a:t>‹#›</a:t>
            </a:fld>
            <a:endParaRPr lang="bg-BG"/>
          </a:p>
        </p:txBody>
      </p:sp>
    </p:spTree>
    <p:extLst>
      <p:ext uri="{BB962C8B-B14F-4D97-AF65-F5344CB8AC3E}">
        <p14:creationId xmlns:p14="http://schemas.microsoft.com/office/powerpoint/2010/main" val="3020033877"/>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Вертикално заглавие 1">
            <a:extLst>
              <a:ext uri="{FF2B5EF4-FFF2-40B4-BE49-F238E27FC236}">
                <a16:creationId xmlns:a16="http://schemas.microsoft.com/office/drawing/2014/main" id="{C60B9624-DA4D-4BC6-80EC-F6413ABD68E7}"/>
              </a:ext>
            </a:extLst>
          </p:cNvPr>
          <p:cNvSpPr>
            <a:spLocks noGrp="1"/>
          </p:cNvSpPr>
          <p:nvPr>
            <p:ph type="title" orient="vert"/>
          </p:nvPr>
        </p:nvSpPr>
        <p:spPr>
          <a:xfrm>
            <a:off x="8724900" y="365125"/>
            <a:ext cx="2628900" cy="5811838"/>
          </a:xfrm>
        </p:spPr>
        <p:txBody>
          <a:bodyPr vert="eaVert"/>
          <a:lstStyle/>
          <a:p>
            <a:r>
              <a:rPr lang="bg-BG"/>
              <a:t>Редакт. стил загл. образец</a:t>
            </a:r>
          </a:p>
        </p:txBody>
      </p:sp>
      <p:sp>
        <p:nvSpPr>
          <p:cNvPr id="3" name="Контейнер за вертикален текст 2">
            <a:extLst>
              <a:ext uri="{FF2B5EF4-FFF2-40B4-BE49-F238E27FC236}">
                <a16:creationId xmlns:a16="http://schemas.microsoft.com/office/drawing/2014/main" id="{701A4B38-710C-4D53-866A-28C6ED31C46F}"/>
              </a:ext>
            </a:extLst>
          </p:cNvPr>
          <p:cNvSpPr>
            <a:spLocks noGrp="1"/>
          </p:cNvSpPr>
          <p:nvPr>
            <p:ph type="body" orient="vert" idx="1"/>
          </p:nvPr>
        </p:nvSpPr>
        <p:spPr>
          <a:xfrm>
            <a:off x="838200" y="365125"/>
            <a:ext cx="7734300" cy="5811838"/>
          </a:xfrm>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a:extLst>
              <a:ext uri="{FF2B5EF4-FFF2-40B4-BE49-F238E27FC236}">
                <a16:creationId xmlns:a16="http://schemas.microsoft.com/office/drawing/2014/main" id="{50CF723F-6C69-4E91-AE0E-9DEE99A96225}"/>
              </a:ext>
            </a:extLst>
          </p:cNvPr>
          <p:cNvSpPr>
            <a:spLocks noGrp="1"/>
          </p:cNvSpPr>
          <p:nvPr>
            <p:ph type="dt" sz="half" idx="10"/>
          </p:nvPr>
        </p:nvSpPr>
        <p:spPr/>
        <p:txBody>
          <a:bodyPr/>
          <a:lstStyle/>
          <a:p>
            <a:fld id="{E055F062-BDA0-4CE1-B4E8-7C08EE57A62F}" type="datetimeFigureOut">
              <a:rPr lang="bg-BG" smtClean="0"/>
              <a:t>1.3.2021 г.</a:t>
            </a:fld>
            <a:endParaRPr lang="bg-BG"/>
          </a:p>
        </p:txBody>
      </p:sp>
      <p:sp>
        <p:nvSpPr>
          <p:cNvPr id="5" name="Контейнер за долния колонтитул 4">
            <a:extLst>
              <a:ext uri="{FF2B5EF4-FFF2-40B4-BE49-F238E27FC236}">
                <a16:creationId xmlns:a16="http://schemas.microsoft.com/office/drawing/2014/main" id="{92B4F6EA-7427-45C2-86B4-9818D713C092}"/>
              </a:ext>
            </a:extLst>
          </p:cNvPr>
          <p:cNvSpPr>
            <a:spLocks noGrp="1"/>
          </p:cNvSpPr>
          <p:nvPr>
            <p:ph type="ftr" sz="quarter" idx="11"/>
          </p:nvPr>
        </p:nvSpPr>
        <p:spPr/>
        <p:txBody>
          <a:bodyPr/>
          <a:lstStyle/>
          <a:p>
            <a:endParaRPr lang="bg-BG"/>
          </a:p>
        </p:txBody>
      </p:sp>
      <p:sp>
        <p:nvSpPr>
          <p:cNvPr id="6" name="Контейнер за номер на слайда 5">
            <a:extLst>
              <a:ext uri="{FF2B5EF4-FFF2-40B4-BE49-F238E27FC236}">
                <a16:creationId xmlns:a16="http://schemas.microsoft.com/office/drawing/2014/main" id="{19B7F39F-9E7D-4E92-A7CD-57341E468CF5}"/>
              </a:ext>
            </a:extLst>
          </p:cNvPr>
          <p:cNvSpPr>
            <a:spLocks noGrp="1"/>
          </p:cNvSpPr>
          <p:nvPr>
            <p:ph type="sldNum" sz="quarter" idx="12"/>
          </p:nvPr>
        </p:nvSpPr>
        <p:spPr/>
        <p:txBody>
          <a:bodyPr/>
          <a:lstStyle/>
          <a:p>
            <a:fld id="{C90BB664-E2A0-44E3-ACF1-D85A01A6B51E}" type="slidenum">
              <a:rPr lang="bg-BG" smtClean="0"/>
              <a:t>‹#›</a:t>
            </a:fld>
            <a:endParaRPr lang="bg-BG"/>
          </a:p>
        </p:txBody>
      </p:sp>
    </p:spTree>
    <p:extLst>
      <p:ext uri="{BB962C8B-B14F-4D97-AF65-F5344CB8AC3E}">
        <p14:creationId xmlns:p14="http://schemas.microsoft.com/office/powerpoint/2010/main" val="3682944741"/>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E5359A7B-4365-482C-8DA6-1E44C987F485}"/>
              </a:ext>
            </a:extLst>
          </p:cNvPr>
          <p:cNvSpPr>
            <a:spLocks noGrp="1"/>
          </p:cNvSpPr>
          <p:nvPr>
            <p:ph type="title"/>
          </p:nvPr>
        </p:nvSpPr>
        <p:spPr/>
        <p:txBody>
          <a:bodyPr/>
          <a:lstStyle/>
          <a:p>
            <a:r>
              <a:rPr lang="bg-BG"/>
              <a:t>Редакт. стил загл. образец</a:t>
            </a:r>
          </a:p>
        </p:txBody>
      </p:sp>
      <p:sp>
        <p:nvSpPr>
          <p:cNvPr id="3" name="Контейнер за съдържание 2">
            <a:extLst>
              <a:ext uri="{FF2B5EF4-FFF2-40B4-BE49-F238E27FC236}">
                <a16:creationId xmlns:a16="http://schemas.microsoft.com/office/drawing/2014/main" id="{823EB2C8-BC43-43A9-8384-455F5553B17C}"/>
              </a:ext>
            </a:extLst>
          </p:cNvPr>
          <p:cNvSpPr>
            <a:spLocks noGrp="1"/>
          </p:cNvSpPr>
          <p:nvPr>
            <p:ph idx="1"/>
          </p:nvPr>
        </p:nvSpPr>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a:extLst>
              <a:ext uri="{FF2B5EF4-FFF2-40B4-BE49-F238E27FC236}">
                <a16:creationId xmlns:a16="http://schemas.microsoft.com/office/drawing/2014/main" id="{A466E43D-1627-457B-9D76-DD79B4AC9A32}"/>
              </a:ext>
            </a:extLst>
          </p:cNvPr>
          <p:cNvSpPr>
            <a:spLocks noGrp="1"/>
          </p:cNvSpPr>
          <p:nvPr>
            <p:ph type="dt" sz="half" idx="10"/>
          </p:nvPr>
        </p:nvSpPr>
        <p:spPr/>
        <p:txBody>
          <a:bodyPr/>
          <a:lstStyle/>
          <a:p>
            <a:fld id="{E055F062-BDA0-4CE1-B4E8-7C08EE57A62F}" type="datetimeFigureOut">
              <a:rPr lang="bg-BG" smtClean="0"/>
              <a:t>1.3.2021 г.</a:t>
            </a:fld>
            <a:endParaRPr lang="bg-BG"/>
          </a:p>
        </p:txBody>
      </p:sp>
      <p:sp>
        <p:nvSpPr>
          <p:cNvPr id="5" name="Контейнер за долния колонтитул 4">
            <a:extLst>
              <a:ext uri="{FF2B5EF4-FFF2-40B4-BE49-F238E27FC236}">
                <a16:creationId xmlns:a16="http://schemas.microsoft.com/office/drawing/2014/main" id="{75793289-15A7-4EA4-A548-9CD94FFC15A2}"/>
              </a:ext>
            </a:extLst>
          </p:cNvPr>
          <p:cNvSpPr>
            <a:spLocks noGrp="1"/>
          </p:cNvSpPr>
          <p:nvPr>
            <p:ph type="ftr" sz="quarter" idx="11"/>
          </p:nvPr>
        </p:nvSpPr>
        <p:spPr/>
        <p:txBody>
          <a:bodyPr/>
          <a:lstStyle/>
          <a:p>
            <a:endParaRPr lang="bg-BG"/>
          </a:p>
        </p:txBody>
      </p:sp>
      <p:sp>
        <p:nvSpPr>
          <p:cNvPr id="6" name="Контейнер за номер на слайда 5">
            <a:extLst>
              <a:ext uri="{FF2B5EF4-FFF2-40B4-BE49-F238E27FC236}">
                <a16:creationId xmlns:a16="http://schemas.microsoft.com/office/drawing/2014/main" id="{A81E0DE7-178C-443B-A6E2-DCE9CE0C41DE}"/>
              </a:ext>
            </a:extLst>
          </p:cNvPr>
          <p:cNvSpPr>
            <a:spLocks noGrp="1"/>
          </p:cNvSpPr>
          <p:nvPr>
            <p:ph type="sldNum" sz="quarter" idx="12"/>
          </p:nvPr>
        </p:nvSpPr>
        <p:spPr/>
        <p:txBody>
          <a:bodyPr/>
          <a:lstStyle/>
          <a:p>
            <a:fld id="{C90BB664-E2A0-44E3-ACF1-D85A01A6B51E}" type="slidenum">
              <a:rPr lang="bg-BG" smtClean="0"/>
              <a:t>‹#›</a:t>
            </a:fld>
            <a:endParaRPr lang="bg-BG"/>
          </a:p>
        </p:txBody>
      </p:sp>
    </p:spTree>
    <p:extLst>
      <p:ext uri="{BB962C8B-B14F-4D97-AF65-F5344CB8AC3E}">
        <p14:creationId xmlns:p14="http://schemas.microsoft.com/office/powerpoint/2010/main" val="2548522036"/>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разд.">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62D42CD4-56E1-4D90-9B6D-BF97C5738395}"/>
              </a:ext>
            </a:extLst>
          </p:cNvPr>
          <p:cNvSpPr>
            <a:spLocks noGrp="1"/>
          </p:cNvSpPr>
          <p:nvPr>
            <p:ph type="title"/>
          </p:nvPr>
        </p:nvSpPr>
        <p:spPr>
          <a:xfrm>
            <a:off x="831850" y="1709738"/>
            <a:ext cx="10515600" cy="2852737"/>
          </a:xfrm>
        </p:spPr>
        <p:txBody>
          <a:bodyPr anchor="b"/>
          <a:lstStyle>
            <a:lvl1pPr>
              <a:defRPr sz="6000"/>
            </a:lvl1pPr>
          </a:lstStyle>
          <a:p>
            <a:r>
              <a:rPr lang="bg-BG"/>
              <a:t>Редакт. стил загл. образец</a:t>
            </a:r>
          </a:p>
        </p:txBody>
      </p:sp>
      <p:sp>
        <p:nvSpPr>
          <p:cNvPr id="3" name="Текстов контейнер 2">
            <a:extLst>
              <a:ext uri="{FF2B5EF4-FFF2-40B4-BE49-F238E27FC236}">
                <a16:creationId xmlns:a16="http://schemas.microsoft.com/office/drawing/2014/main" id="{5CC1199D-7FD6-4BE7-8633-3DAFD9A15B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Контейнер за дата 3">
            <a:extLst>
              <a:ext uri="{FF2B5EF4-FFF2-40B4-BE49-F238E27FC236}">
                <a16:creationId xmlns:a16="http://schemas.microsoft.com/office/drawing/2014/main" id="{F87EE340-BF7D-4D51-923B-2A6F3AC02F8C}"/>
              </a:ext>
            </a:extLst>
          </p:cNvPr>
          <p:cNvSpPr>
            <a:spLocks noGrp="1"/>
          </p:cNvSpPr>
          <p:nvPr>
            <p:ph type="dt" sz="half" idx="10"/>
          </p:nvPr>
        </p:nvSpPr>
        <p:spPr/>
        <p:txBody>
          <a:bodyPr/>
          <a:lstStyle/>
          <a:p>
            <a:fld id="{E055F062-BDA0-4CE1-B4E8-7C08EE57A62F}" type="datetimeFigureOut">
              <a:rPr lang="bg-BG" smtClean="0"/>
              <a:t>1.3.2021 г.</a:t>
            </a:fld>
            <a:endParaRPr lang="bg-BG"/>
          </a:p>
        </p:txBody>
      </p:sp>
      <p:sp>
        <p:nvSpPr>
          <p:cNvPr id="5" name="Контейнер за долния колонтитул 4">
            <a:extLst>
              <a:ext uri="{FF2B5EF4-FFF2-40B4-BE49-F238E27FC236}">
                <a16:creationId xmlns:a16="http://schemas.microsoft.com/office/drawing/2014/main" id="{FB845E72-57B1-47E1-ADD9-E00905F2774D}"/>
              </a:ext>
            </a:extLst>
          </p:cNvPr>
          <p:cNvSpPr>
            <a:spLocks noGrp="1"/>
          </p:cNvSpPr>
          <p:nvPr>
            <p:ph type="ftr" sz="quarter" idx="11"/>
          </p:nvPr>
        </p:nvSpPr>
        <p:spPr/>
        <p:txBody>
          <a:bodyPr/>
          <a:lstStyle/>
          <a:p>
            <a:endParaRPr lang="bg-BG"/>
          </a:p>
        </p:txBody>
      </p:sp>
      <p:sp>
        <p:nvSpPr>
          <p:cNvPr id="6" name="Контейнер за номер на слайда 5">
            <a:extLst>
              <a:ext uri="{FF2B5EF4-FFF2-40B4-BE49-F238E27FC236}">
                <a16:creationId xmlns:a16="http://schemas.microsoft.com/office/drawing/2014/main" id="{0CD8131A-6EA1-4856-BA1F-BB4E5E7EEE54}"/>
              </a:ext>
            </a:extLst>
          </p:cNvPr>
          <p:cNvSpPr>
            <a:spLocks noGrp="1"/>
          </p:cNvSpPr>
          <p:nvPr>
            <p:ph type="sldNum" sz="quarter" idx="12"/>
          </p:nvPr>
        </p:nvSpPr>
        <p:spPr/>
        <p:txBody>
          <a:bodyPr/>
          <a:lstStyle/>
          <a:p>
            <a:fld id="{C90BB664-E2A0-44E3-ACF1-D85A01A6B51E}" type="slidenum">
              <a:rPr lang="bg-BG" smtClean="0"/>
              <a:t>‹#›</a:t>
            </a:fld>
            <a:endParaRPr lang="bg-BG"/>
          </a:p>
        </p:txBody>
      </p:sp>
    </p:spTree>
    <p:extLst>
      <p:ext uri="{BB962C8B-B14F-4D97-AF65-F5344CB8AC3E}">
        <p14:creationId xmlns:p14="http://schemas.microsoft.com/office/powerpoint/2010/main" val="3695235719"/>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D4326316-7D7A-4EB9-BCA1-1A817F48CE43}"/>
              </a:ext>
            </a:extLst>
          </p:cNvPr>
          <p:cNvSpPr>
            <a:spLocks noGrp="1"/>
          </p:cNvSpPr>
          <p:nvPr>
            <p:ph type="title"/>
          </p:nvPr>
        </p:nvSpPr>
        <p:spPr/>
        <p:txBody>
          <a:bodyPr/>
          <a:lstStyle/>
          <a:p>
            <a:r>
              <a:rPr lang="bg-BG"/>
              <a:t>Редакт. стил загл. образец</a:t>
            </a:r>
          </a:p>
        </p:txBody>
      </p:sp>
      <p:sp>
        <p:nvSpPr>
          <p:cNvPr id="3" name="Контейнер за съдържание 2">
            <a:extLst>
              <a:ext uri="{FF2B5EF4-FFF2-40B4-BE49-F238E27FC236}">
                <a16:creationId xmlns:a16="http://schemas.microsoft.com/office/drawing/2014/main" id="{9EE012D0-A61A-4CE7-B04D-640948EA2ADF}"/>
              </a:ext>
            </a:extLst>
          </p:cNvPr>
          <p:cNvSpPr>
            <a:spLocks noGrp="1"/>
          </p:cNvSpPr>
          <p:nvPr>
            <p:ph sz="half" idx="1"/>
          </p:nvPr>
        </p:nvSpPr>
        <p:spPr>
          <a:xfrm>
            <a:off x="838200" y="1825625"/>
            <a:ext cx="5181600" cy="435133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съдържание 3">
            <a:extLst>
              <a:ext uri="{FF2B5EF4-FFF2-40B4-BE49-F238E27FC236}">
                <a16:creationId xmlns:a16="http://schemas.microsoft.com/office/drawing/2014/main" id="{CF397ECE-8B4F-4CDF-B63A-DE307D1BBDE9}"/>
              </a:ext>
            </a:extLst>
          </p:cNvPr>
          <p:cNvSpPr>
            <a:spLocks noGrp="1"/>
          </p:cNvSpPr>
          <p:nvPr>
            <p:ph sz="half" idx="2"/>
          </p:nvPr>
        </p:nvSpPr>
        <p:spPr>
          <a:xfrm>
            <a:off x="6172200" y="1825625"/>
            <a:ext cx="5181600" cy="435133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Контейнер за дата 4">
            <a:extLst>
              <a:ext uri="{FF2B5EF4-FFF2-40B4-BE49-F238E27FC236}">
                <a16:creationId xmlns:a16="http://schemas.microsoft.com/office/drawing/2014/main" id="{CFE4DE40-1D63-48F3-B60A-B1230DC42C0C}"/>
              </a:ext>
            </a:extLst>
          </p:cNvPr>
          <p:cNvSpPr>
            <a:spLocks noGrp="1"/>
          </p:cNvSpPr>
          <p:nvPr>
            <p:ph type="dt" sz="half" idx="10"/>
          </p:nvPr>
        </p:nvSpPr>
        <p:spPr/>
        <p:txBody>
          <a:bodyPr/>
          <a:lstStyle/>
          <a:p>
            <a:fld id="{E055F062-BDA0-4CE1-B4E8-7C08EE57A62F}" type="datetimeFigureOut">
              <a:rPr lang="bg-BG" smtClean="0"/>
              <a:t>1.3.2021 г.</a:t>
            </a:fld>
            <a:endParaRPr lang="bg-BG"/>
          </a:p>
        </p:txBody>
      </p:sp>
      <p:sp>
        <p:nvSpPr>
          <p:cNvPr id="6" name="Контейнер за долния колонтитул 5">
            <a:extLst>
              <a:ext uri="{FF2B5EF4-FFF2-40B4-BE49-F238E27FC236}">
                <a16:creationId xmlns:a16="http://schemas.microsoft.com/office/drawing/2014/main" id="{0B8B53D4-DC82-4622-A744-5DFAB7BC85B7}"/>
              </a:ext>
            </a:extLst>
          </p:cNvPr>
          <p:cNvSpPr>
            <a:spLocks noGrp="1"/>
          </p:cNvSpPr>
          <p:nvPr>
            <p:ph type="ftr" sz="quarter" idx="11"/>
          </p:nvPr>
        </p:nvSpPr>
        <p:spPr/>
        <p:txBody>
          <a:bodyPr/>
          <a:lstStyle/>
          <a:p>
            <a:endParaRPr lang="bg-BG"/>
          </a:p>
        </p:txBody>
      </p:sp>
      <p:sp>
        <p:nvSpPr>
          <p:cNvPr id="7" name="Контейнер за номер на слайда 6">
            <a:extLst>
              <a:ext uri="{FF2B5EF4-FFF2-40B4-BE49-F238E27FC236}">
                <a16:creationId xmlns:a16="http://schemas.microsoft.com/office/drawing/2014/main" id="{9CF0C633-0677-4AD0-BCA1-D87FD6261154}"/>
              </a:ext>
            </a:extLst>
          </p:cNvPr>
          <p:cNvSpPr>
            <a:spLocks noGrp="1"/>
          </p:cNvSpPr>
          <p:nvPr>
            <p:ph type="sldNum" sz="quarter" idx="12"/>
          </p:nvPr>
        </p:nvSpPr>
        <p:spPr/>
        <p:txBody>
          <a:bodyPr/>
          <a:lstStyle/>
          <a:p>
            <a:fld id="{C90BB664-E2A0-44E3-ACF1-D85A01A6B51E}" type="slidenum">
              <a:rPr lang="bg-BG" smtClean="0"/>
              <a:t>‹#›</a:t>
            </a:fld>
            <a:endParaRPr lang="bg-BG"/>
          </a:p>
        </p:txBody>
      </p:sp>
    </p:spTree>
    <p:extLst>
      <p:ext uri="{BB962C8B-B14F-4D97-AF65-F5344CB8AC3E}">
        <p14:creationId xmlns:p14="http://schemas.microsoft.com/office/powerpoint/2010/main" val="856929933"/>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3F5EE22E-90D8-4C9A-9D99-BEFB835B02DB}"/>
              </a:ext>
            </a:extLst>
          </p:cNvPr>
          <p:cNvSpPr>
            <a:spLocks noGrp="1"/>
          </p:cNvSpPr>
          <p:nvPr>
            <p:ph type="title"/>
          </p:nvPr>
        </p:nvSpPr>
        <p:spPr>
          <a:xfrm>
            <a:off x="839788" y="365125"/>
            <a:ext cx="10515600" cy="1325563"/>
          </a:xfrm>
        </p:spPr>
        <p:txBody>
          <a:bodyPr/>
          <a:lstStyle/>
          <a:p>
            <a:r>
              <a:rPr lang="bg-BG"/>
              <a:t>Редакт. стил загл. образец</a:t>
            </a:r>
          </a:p>
        </p:txBody>
      </p:sp>
      <p:sp>
        <p:nvSpPr>
          <p:cNvPr id="3" name="Текстов контейнер 2">
            <a:extLst>
              <a:ext uri="{FF2B5EF4-FFF2-40B4-BE49-F238E27FC236}">
                <a16:creationId xmlns:a16="http://schemas.microsoft.com/office/drawing/2014/main" id="{D9F736C2-40A3-460F-8A94-C1CE40D31F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4" name="Контейнер за съдържание 3">
            <a:extLst>
              <a:ext uri="{FF2B5EF4-FFF2-40B4-BE49-F238E27FC236}">
                <a16:creationId xmlns:a16="http://schemas.microsoft.com/office/drawing/2014/main" id="{0249C081-788C-4CB8-922D-9DD24567EDDA}"/>
              </a:ext>
            </a:extLst>
          </p:cNvPr>
          <p:cNvSpPr>
            <a:spLocks noGrp="1"/>
          </p:cNvSpPr>
          <p:nvPr>
            <p:ph sz="half" idx="2"/>
          </p:nvPr>
        </p:nvSpPr>
        <p:spPr>
          <a:xfrm>
            <a:off x="839788" y="2505075"/>
            <a:ext cx="5157787" cy="368458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Текстов контейнер 4">
            <a:extLst>
              <a:ext uri="{FF2B5EF4-FFF2-40B4-BE49-F238E27FC236}">
                <a16:creationId xmlns:a16="http://schemas.microsoft.com/office/drawing/2014/main" id="{BD8140AC-92F1-40F3-9B7A-6309790B61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6" name="Контейнер за съдържание 5">
            <a:extLst>
              <a:ext uri="{FF2B5EF4-FFF2-40B4-BE49-F238E27FC236}">
                <a16:creationId xmlns:a16="http://schemas.microsoft.com/office/drawing/2014/main" id="{84D8D6EB-E56B-42F8-A2CB-5AE3CCFA2E2D}"/>
              </a:ext>
            </a:extLst>
          </p:cNvPr>
          <p:cNvSpPr>
            <a:spLocks noGrp="1"/>
          </p:cNvSpPr>
          <p:nvPr>
            <p:ph sz="quarter" idx="4"/>
          </p:nvPr>
        </p:nvSpPr>
        <p:spPr>
          <a:xfrm>
            <a:off x="6172200" y="2505075"/>
            <a:ext cx="5183188" cy="368458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7" name="Контейнер за дата 6">
            <a:extLst>
              <a:ext uri="{FF2B5EF4-FFF2-40B4-BE49-F238E27FC236}">
                <a16:creationId xmlns:a16="http://schemas.microsoft.com/office/drawing/2014/main" id="{DE86A9F6-0A94-4984-AE81-98EC0001E27D}"/>
              </a:ext>
            </a:extLst>
          </p:cNvPr>
          <p:cNvSpPr>
            <a:spLocks noGrp="1"/>
          </p:cNvSpPr>
          <p:nvPr>
            <p:ph type="dt" sz="half" idx="10"/>
          </p:nvPr>
        </p:nvSpPr>
        <p:spPr/>
        <p:txBody>
          <a:bodyPr/>
          <a:lstStyle/>
          <a:p>
            <a:fld id="{E055F062-BDA0-4CE1-B4E8-7C08EE57A62F}" type="datetimeFigureOut">
              <a:rPr lang="bg-BG" smtClean="0"/>
              <a:t>1.3.2021 г.</a:t>
            </a:fld>
            <a:endParaRPr lang="bg-BG"/>
          </a:p>
        </p:txBody>
      </p:sp>
      <p:sp>
        <p:nvSpPr>
          <p:cNvPr id="8" name="Контейнер за долния колонтитул 7">
            <a:extLst>
              <a:ext uri="{FF2B5EF4-FFF2-40B4-BE49-F238E27FC236}">
                <a16:creationId xmlns:a16="http://schemas.microsoft.com/office/drawing/2014/main" id="{61B57F38-AAF1-40B7-B0F8-A55FFCB2FE1C}"/>
              </a:ext>
            </a:extLst>
          </p:cNvPr>
          <p:cNvSpPr>
            <a:spLocks noGrp="1"/>
          </p:cNvSpPr>
          <p:nvPr>
            <p:ph type="ftr" sz="quarter" idx="11"/>
          </p:nvPr>
        </p:nvSpPr>
        <p:spPr/>
        <p:txBody>
          <a:bodyPr/>
          <a:lstStyle/>
          <a:p>
            <a:endParaRPr lang="bg-BG"/>
          </a:p>
        </p:txBody>
      </p:sp>
      <p:sp>
        <p:nvSpPr>
          <p:cNvPr id="9" name="Контейнер за номер на слайда 8">
            <a:extLst>
              <a:ext uri="{FF2B5EF4-FFF2-40B4-BE49-F238E27FC236}">
                <a16:creationId xmlns:a16="http://schemas.microsoft.com/office/drawing/2014/main" id="{4D38B769-AFCD-4E66-B173-BE8B491DBE19}"/>
              </a:ext>
            </a:extLst>
          </p:cNvPr>
          <p:cNvSpPr>
            <a:spLocks noGrp="1"/>
          </p:cNvSpPr>
          <p:nvPr>
            <p:ph type="sldNum" sz="quarter" idx="12"/>
          </p:nvPr>
        </p:nvSpPr>
        <p:spPr/>
        <p:txBody>
          <a:bodyPr/>
          <a:lstStyle/>
          <a:p>
            <a:fld id="{C90BB664-E2A0-44E3-ACF1-D85A01A6B51E}" type="slidenum">
              <a:rPr lang="bg-BG" smtClean="0"/>
              <a:t>‹#›</a:t>
            </a:fld>
            <a:endParaRPr lang="bg-BG"/>
          </a:p>
        </p:txBody>
      </p:sp>
    </p:spTree>
    <p:extLst>
      <p:ext uri="{BB962C8B-B14F-4D97-AF65-F5344CB8AC3E}">
        <p14:creationId xmlns:p14="http://schemas.microsoft.com/office/powerpoint/2010/main" val="1454685646"/>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91F62B62-2494-4D5B-B9FF-35A14156EB22}"/>
              </a:ext>
            </a:extLst>
          </p:cNvPr>
          <p:cNvSpPr>
            <a:spLocks noGrp="1"/>
          </p:cNvSpPr>
          <p:nvPr>
            <p:ph type="title"/>
          </p:nvPr>
        </p:nvSpPr>
        <p:spPr/>
        <p:txBody>
          <a:bodyPr/>
          <a:lstStyle/>
          <a:p>
            <a:r>
              <a:rPr lang="bg-BG"/>
              <a:t>Редакт. стил загл. образец</a:t>
            </a:r>
          </a:p>
        </p:txBody>
      </p:sp>
      <p:sp>
        <p:nvSpPr>
          <p:cNvPr id="3" name="Контейнер за дата 2">
            <a:extLst>
              <a:ext uri="{FF2B5EF4-FFF2-40B4-BE49-F238E27FC236}">
                <a16:creationId xmlns:a16="http://schemas.microsoft.com/office/drawing/2014/main" id="{C7B914C7-AFB2-4FCB-95ED-D5B9E735AAE3}"/>
              </a:ext>
            </a:extLst>
          </p:cNvPr>
          <p:cNvSpPr>
            <a:spLocks noGrp="1"/>
          </p:cNvSpPr>
          <p:nvPr>
            <p:ph type="dt" sz="half" idx="10"/>
          </p:nvPr>
        </p:nvSpPr>
        <p:spPr/>
        <p:txBody>
          <a:bodyPr/>
          <a:lstStyle/>
          <a:p>
            <a:fld id="{E055F062-BDA0-4CE1-B4E8-7C08EE57A62F}" type="datetimeFigureOut">
              <a:rPr lang="bg-BG" smtClean="0"/>
              <a:t>1.3.2021 г.</a:t>
            </a:fld>
            <a:endParaRPr lang="bg-BG"/>
          </a:p>
        </p:txBody>
      </p:sp>
      <p:sp>
        <p:nvSpPr>
          <p:cNvPr id="4" name="Контейнер за долния колонтитул 3">
            <a:extLst>
              <a:ext uri="{FF2B5EF4-FFF2-40B4-BE49-F238E27FC236}">
                <a16:creationId xmlns:a16="http://schemas.microsoft.com/office/drawing/2014/main" id="{53DDDA59-1A72-4E89-B89A-8FB3CECB809A}"/>
              </a:ext>
            </a:extLst>
          </p:cNvPr>
          <p:cNvSpPr>
            <a:spLocks noGrp="1"/>
          </p:cNvSpPr>
          <p:nvPr>
            <p:ph type="ftr" sz="quarter" idx="11"/>
          </p:nvPr>
        </p:nvSpPr>
        <p:spPr/>
        <p:txBody>
          <a:bodyPr/>
          <a:lstStyle/>
          <a:p>
            <a:endParaRPr lang="bg-BG"/>
          </a:p>
        </p:txBody>
      </p:sp>
      <p:sp>
        <p:nvSpPr>
          <p:cNvPr id="5" name="Контейнер за номер на слайда 4">
            <a:extLst>
              <a:ext uri="{FF2B5EF4-FFF2-40B4-BE49-F238E27FC236}">
                <a16:creationId xmlns:a16="http://schemas.microsoft.com/office/drawing/2014/main" id="{71129387-8994-4AD0-8BC9-EE410B90CF64}"/>
              </a:ext>
            </a:extLst>
          </p:cNvPr>
          <p:cNvSpPr>
            <a:spLocks noGrp="1"/>
          </p:cNvSpPr>
          <p:nvPr>
            <p:ph type="sldNum" sz="quarter" idx="12"/>
          </p:nvPr>
        </p:nvSpPr>
        <p:spPr/>
        <p:txBody>
          <a:bodyPr/>
          <a:lstStyle/>
          <a:p>
            <a:fld id="{C90BB664-E2A0-44E3-ACF1-D85A01A6B51E}" type="slidenum">
              <a:rPr lang="bg-BG" smtClean="0"/>
              <a:t>‹#›</a:t>
            </a:fld>
            <a:endParaRPr lang="bg-BG"/>
          </a:p>
        </p:txBody>
      </p:sp>
    </p:spTree>
    <p:extLst>
      <p:ext uri="{BB962C8B-B14F-4D97-AF65-F5344CB8AC3E}">
        <p14:creationId xmlns:p14="http://schemas.microsoft.com/office/powerpoint/2010/main" val="808457376"/>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Контейнер за дата 1">
            <a:extLst>
              <a:ext uri="{FF2B5EF4-FFF2-40B4-BE49-F238E27FC236}">
                <a16:creationId xmlns:a16="http://schemas.microsoft.com/office/drawing/2014/main" id="{CF87A102-30CD-45DC-AE5B-8C3236B9E7E4}"/>
              </a:ext>
            </a:extLst>
          </p:cNvPr>
          <p:cNvSpPr>
            <a:spLocks noGrp="1"/>
          </p:cNvSpPr>
          <p:nvPr>
            <p:ph type="dt" sz="half" idx="10"/>
          </p:nvPr>
        </p:nvSpPr>
        <p:spPr/>
        <p:txBody>
          <a:bodyPr/>
          <a:lstStyle/>
          <a:p>
            <a:fld id="{E055F062-BDA0-4CE1-B4E8-7C08EE57A62F}" type="datetimeFigureOut">
              <a:rPr lang="bg-BG" smtClean="0"/>
              <a:t>1.3.2021 г.</a:t>
            </a:fld>
            <a:endParaRPr lang="bg-BG"/>
          </a:p>
        </p:txBody>
      </p:sp>
      <p:sp>
        <p:nvSpPr>
          <p:cNvPr id="3" name="Контейнер за долния колонтитул 2">
            <a:extLst>
              <a:ext uri="{FF2B5EF4-FFF2-40B4-BE49-F238E27FC236}">
                <a16:creationId xmlns:a16="http://schemas.microsoft.com/office/drawing/2014/main" id="{08190544-985E-48CF-9622-DF1346673876}"/>
              </a:ext>
            </a:extLst>
          </p:cNvPr>
          <p:cNvSpPr>
            <a:spLocks noGrp="1"/>
          </p:cNvSpPr>
          <p:nvPr>
            <p:ph type="ftr" sz="quarter" idx="11"/>
          </p:nvPr>
        </p:nvSpPr>
        <p:spPr/>
        <p:txBody>
          <a:bodyPr/>
          <a:lstStyle/>
          <a:p>
            <a:endParaRPr lang="bg-BG"/>
          </a:p>
        </p:txBody>
      </p:sp>
      <p:sp>
        <p:nvSpPr>
          <p:cNvPr id="4" name="Контейнер за номер на слайда 3">
            <a:extLst>
              <a:ext uri="{FF2B5EF4-FFF2-40B4-BE49-F238E27FC236}">
                <a16:creationId xmlns:a16="http://schemas.microsoft.com/office/drawing/2014/main" id="{E8C4270B-28A4-42C0-B04F-F01D7E3D2E2B}"/>
              </a:ext>
            </a:extLst>
          </p:cNvPr>
          <p:cNvSpPr>
            <a:spLocks noGrp="1"/>
          </p:cNvSpPr>
          <p:nvPr>
            <p:ph type="sldNum" sz="quarter" idx="12"/>
          </p:nvPr>
        </p:nvSpPr>
        <p:spPr/>
        <p:txBody>
          <a:bodyPr/>
          <a:lstStyle/>
          <a:p>
            <a:fld id="{C90BB664-E2A0-44E3-ACF1-D85A01A6B51E}" type="slidenum">
              <a:rPr lang="bg-BG" smtClean="0"/>
              <a:t>‹#›</a:t>
            </a:fld>
            <a:endParaRPr lang="bg-BG"/>
          </a:p>
        </p:txBody>
      </p:sp>
    </p:spTree>
    <p:extLst>
      <p:ext uri="{BB962C8B-B14F-4D97-AF65-F5344CB8AC3E}">
        <p14:creationId xmlns:p14="http://schemas.microsoft.com/office/powerpoint/2010/main" val="3016511342"/>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544762EA-57B4-4DBD-9281-EC9E22DF0046}"/>
              </a:ext>
            </a:extLst>
          </p:cNvPr>
          <p:cNvSpPr>
            <a:spLocks noGrp="1"/>
          </p:cNvSpPr>
          <p:nvPr>
            <p:ph type="title"/>
          </p:nvPr>
        </p:nvSpPr>
        <p:spPr>
          <a:xfrm>
            <a:off x="839788" y="457200"/>
            <a:ext cx="3932237" cy="1600200"/>
          </a:xfrm>
        </p:spPr>
        <p:txBody>
          <a:bodyPr anchor="b"/>
          <a:lstStyle>
            <a:lvl1pPr>
              <a:defRPr sz="3200"/>
            </a:lvl1pPr>
          </a:lstStyle>
          <a:p>
            <a:r>
              <a:rPr lang="bg-BG"/>
              <a:t>Редакт. стил загл. образец</a:t>
            </a:r>
          </a:p>
        </p:txBody>
      </p:sp>
      <p:sp>
        <p:nvSpPr>
          <p:cNvPr id="3" name="Контейнер за съдържание 2">
            <a:extLst>
              <a:ext uri="{FF2B5EF4-FFF2-40B4-BE49-F238E27FC236}">
                <a16:creationId xmlns:a16="http://schemas.microsoft.com/office/drawing/2014/main" id="{67FF571F-2B7A-46CC-AD16-B721F6AFBD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Текстов контейнер 3">
            <a:extLst>
              <a:ext uri="{FF2B5EF4-FFF2-40B4-BE49-F238E27FC236}">
                <a16:creationId xmlns:a16="http://schemas.microsoft.com/office/drawing/2014/main" id="{F395CC59-7FB6-4BF0-B256-488224C7C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a:t>Щракнете, за да редактирате стиловете на текста в образеца</a:t>
            </a:r>
          </a:p>
        </p:txBody>
      </p:sp>
      <p:sp>
        <p:nvSpPr>
          <p:cNvPr id="5" name="Контейнер за дата 4">
            <a:extLst>
              <a:ext uri="{FF2B5EF4-FFF2-40B4-BE49-F238E27FC236}">
                <a16:creationId xmlns:a16="http://schemas.microsoft.com/office/drawing/2014/main" id="{FD882703-D4A2-4A20-8D1A-DAA3BA72E30F}"/>
              </a:ext>
            </a:extLst>
          </p:cNvPr>
          <p:cNvSpPr>
            <a:spLocks noGrp="1"/>
          </p:cNvSpPr>
          <p:nvPr>
            <p:ph type="dt" sz="half" idx="10"/>
          </p:nvPr>
        </p:nvSpPr>
        <p:spPr/>
        <p:txBody>
          <a:bodyPr/>
          <a:lstStyle/>
          <a:p>
            <a:fld id="{E055F062-BDA0-4CE1-B4E8-7C08EE57A62F}" type="datetimeFigureOut">
              <a:rPr lang="bg-BG" smtClean="0"/>
              <a:t>1.3.2021 г.</a:t>
            </a:fld>
            <a:endParaRPr lang="bg-BG"/>
          </a:p>
        </p:txBody>
      </p:sp>
      <p:sp>
        <p:nvSpPr>
          <p:cNvPr id="6" name="Контейнер за долния колонтитул 5">
            <a:extLst>
              <a:ext uri="{FF2B5EF4-FFF2-40B4-BE49-F238E27FC236}">
                <a16:creationId xmlns:a16="http://schemas.microsoft.com/office/drawing/2014/main" id="{8A755FE0-1CB2-4991-AD87-0699F83B4A03}"/>
              </a:ext>
            </a:extLst>
          </p:cNvPr>
          <p:cNvSpPr>
            <a:spLocks noGrp="1"/>
          </p:cNvSpPr>
          <p:nvPr>
            <p:ph type="ftr" sz="quarter" idx="11"/>
          </p:nvPr>
        </p:nvSpPr>
        <p:spPr/>
        <p:txBody>
          <a:bodyPr/>
          <a:lstStyle/>
          <a:p>
            <a:endParaRPr lang="bg-BG"/>
          </a:p>
        </p:txBody>
      </p:sp>
      <p:sp>
        <p:nvSpPr>
          <p:cNvPr id="7" name="Контейнер за номер на слайда 6">
            <a:extLst>
              <a:ext uri="{FF2B5EF4-FFF2-40B4-BE49-F238E27FC236}">
                <a16:creationId xmlns:a16="http://schemas.microsoft.com/office/drawing/2014/main" id="{D8EFF871-1116-4003-971B-5815F67B086D}"/>
              </a:ext>
            </a:extLst>
          </p:cNvPr>
          <p:cNvSpPr>
            <a:spLocks noGrp="1"/>
          </p:cNvSpPr>
          <p:nvPr>
            <p:ph type="sldNum" sz="quarter" idx="12"/>
          </p:nvPr>
        </p:nvSpPr>
        <p:spPr/>
        <p:txBody>
          <a:bodyPr/>
          <a:lstStyle/>
          <a:p>
            <a:fld id="{C90BB664-E2A0-44E3-ACF1-D85A01A6B51E}" type="slidenum">
              <a:rPr lang="bg-BG" smtClean="0"/>
              <a:t>‹#›</a:t>
            </a:fld>
            <a:endParaRPr lang="bg-BG"/>
          </a:p>
        </p:txBody>
      </p:sp>
    </p:spTree>
    <p:extLst>
      <p:ext uri="{BB962C8B-B14F-4D97-AF65-F5344CB8AC3E}">
        <p14:creationId xmlns:p14="http://schemas.microsoft.com/office/powerpoint/2010/main" val="227765674"/>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71C2D36A-F2C9-4B1D-99B4-D06B6E816D75}"/>
              </a:ext>
            </a:extLst>
          </p:cNvPr>
          <p:cNvSpPr>
            <a:spLocks noGrp="1"/>
          </p:cNvSpPr>
          <p:nvPr>
            <p:ph type="title"/>
          </p:nvPr>
        </p:nvSpPr>
        <p:spPr>
          <a:xfrm>
            <a:off x="839788" y="457200"/>
            <a:ext cx="3932237" cy="1600200"/>
          </a:xfrm>
        </p:spPr>
        <p:txBody>
          <a:bodyPr anchor="b"/>
          <a:lstStyle>
            <a:lvl1pPr>
              <a:defRPr sz="3200"/>
            </a:lvl1pPr>
          </a:lstStyle>
          <a:p>
            <a:r>
              <a:rPr lang="bg-BG"/>
              <a:t>Редакт. стил загл. образец</a:t>
            </a:r>
          </a:p>
        </p:txBody>
      </p:sp>
      <p:sp>
        <p:nvSpPr>
          <p:cNvPr id="3" name="Контейнер за картина 2">
            <a:extLst>
              <a:ext uri="{FF2B5EF4-FFF2-40B4-BE49-F238E27FC236}">
                <a16:creationId xmlns:a16="http://schemas.microsoft.com/office/drawing/2014/main" id="{FE75713D-E438-4BC4-81F0-643396DB48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Текстов контейнер 3">
            <a:extLst>
              <a:ext uri="{FF2B5EF4-FFF2-40B4-BE49-F238E27FC236}">
                <a16:creationId xmlns:a16="http://schemas.microsoft.com/office/drawing/2014/main" id="{B790863E-57A9-4D2E-BA98-424343295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a:t>Щракнете, за да редактирате стиловете на текста в образеца</a:t>
            </a:r>
          </a:p>
        </p:txBody>
      </p:sp>
      <p:sp>
        <p:nvSpPr>
          <p:cNvPr id="5" name="Контейнер за дата 4">
            <a:extLst>
              <a:ext uri="{FF2B5EF4-FFF2-40B4-BE49-F238E27FC236}">
                <a16:creationId xmlns:a16="http://schemas.microsoft.com/office/drawing/2014/main" id="{42880A7F-9815-4DED-94C4-A9F8BC358FE9}"/>
              </a:ext>
            </a:extLst>
          </p:cNvPr>
          <p:cNvSpPr>
            <a:spLocks noGrp="1"/>
          </p:cNvSpPr>
          <p:nvPr>
            <p:ph type="dt" sz="half" idx="10"/>
          </p:nvPr>
        </p:nvSpPr>
        <p:spPr/>
        <p:txBody>
          <a:bodyPr/>
          <a:lstStyle/>
          <a:p>
            <a:fld id="{E055F062-BDA0-4CE1-B4E8-7C08EE57A62F}" type="datetimeFigureOut">
              <a:rPr lang="bg-BG" smtClean="0"/>
              <a:t>1.3.2021 г.</a:t>
            </a:fld>
            <a:endParaRPr lang="bg-BG"/>
          </a:p>
        </p:txBody>
      </p:sp>
      <p:sp>
        <p:nvSpPr>
          <p:cNvPr id="6" name="Контейнер за долния колонтитул 5">
            <a:extLst>
              <a:ext uri="{FF2B5EF4-FFF2-40B4-BE49-F238E27FC236}">
                <a16:creationId xmlns:a16="http://schemas.microsoft.com/office/drawing/2014/main" id="{13B92017-848B-4841-BD73-0EF495FF9586}"/>
              </a:ext>
            </a:extLst>
          </p:cNvPr>
          <p:cNvSpPr>
            <a:spLocks noGrp="1"/>
          </p:cNvSpPr>
          <p:nvPr>
            <p:ph type="ftr" sz="quarter" idx="11"/>
          </p:nvPr>
        </p:nvSpPr>
        <p:spPr/>
        <p:txBody>
          <a:bodyPr/>
          <a:lstStyle/>
          <a:p>
            <a:endParaRPr lang="bg-BG"/>
          </a:p>
        </p:txBody>
      </p:sp>
      <p:sp>
        <p:nvSpPr>
          <p:cNvPr id="7" name="Контейнер за номер на слайда 6">
            <a:extLst>
              <a:ext uri="{FF2B5EF4-FFF2-40B4-BE49-F238E27FC236}">
                <a16:creationId xmlns:a16="http://schemas.microsoft.com/office/drawing/2014/main" id="{D55D9B72-47A4-4B08-BDDF-EF5A580EF1A0}"/>
              </a:ext>
            </a:extLst>
          </p:cNvPr>
          <p:cNvSpPr>
            <a:spLocks noGrp="1"/>
          </p:cNvSpPr>
          <p:nvPr>
            <p:ph type="sldNum" sz="quarter" idx="12"/>
          </p:nvPr>
        </p:nvSpPr>
        <p:spPr/>
        <p:txBody>
          <a:bodyPr/>
          <a:lstStyle/>
          <a:p>
            <a:fld id="{C90BB664-E2A0-44E3-ACF1-D85A01A6B51E}" type="slidenum">
              <a:rPr lang="bg-BG" smtClean="0"/>
              <a:t>‹#›</a:t>
            </a:fld>
            <a:endParaRPr lang="bg-BG"/>
          </a:p>
        </p:txBody>
      </p:sp>
    </p:spTree>
    <p:extLst>
      <p:ext uri="{BB962C8B-B14F-4D97-AF65-F5344CB8AC3E}">
        <p14:creationId xmlns:p14="http://schemas.microsoft.com/office/powerpoint/2010/main" val="1999458987"/>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заглавие 1">
            <a:extLst>
              <a:ext uri="{FF2B5EF4-FFF2-40B4-BE49-F238E27FC236}">
                <a16:creationId xmlns:a16="http://schemas.microsoft.com/office/drawing/2014/main" id="{FE509CDF-E575-4D93-8B66-5F790447F7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bg-BG"/>
              <a:t>Редакт. стил загл. образец</a:t>
            </a:r>
          </a:p>
        </p:txBody>
      </p:sp>
      <p:sp>
        <p:nvSpPr>
          <p:cNvPr id="3" name="Текстов контейнер 2">
            <a:extLst>
              <a:ext uri="{FF2B5EF4-FFF2-40B4-BE49-F238E27FC236}">
                <a16:creationId xmlns:a16="http://schemas.microsoft.com/office/drawing/2014/main" id="{1FF4040F-DAB2-4626-9857-3A2A154FA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a:extLst>
              <a:ext uri="{FF2B5EF4-FFF2-40B4-BE49-F238E27FC236}">
                <a16:creationId xmlns:a16="http://schemas.microsoft.com/office/drawing/2014/main" id="{47AFC0E6-57FB-4AD6-AA78-EA816FAD13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5F062-BDA0-4CE1-B4E8-7C08EE57A62F}" type="datetimeFigureOut">
              <a:rPr lang="bg-BG" smtClean="0"/>
              <a:t>1.3.2021 г.</a:t>
            </a:fld>
            <a:endParaRPr lang="bg-BG"/>
          </a:p>
        </p:txBody>
      </p:sp>
      <p:sp>
        <p:nvSpPr>
          <p:cNvPr id="5" name="Контейнер за долния колонтитул 4">
            <a:extLst>
              <a:ext uri="{FF2B5EF4-FFF2-40B4-BE49-F238E27FC236}">
                <a16:creationId xmlns:a16="http://schemas.microsoft.com/office/drawing/2014/main" id="{86C18D55-F808-411B-BEDC-751A30994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bg-BG"/>
          </a:p>
        </p:txBody>
      </p:sp>
      <p:sp>
        <p:nvSpPr>
          <p:cNvPr id="6" name="Контейнер за номер на слайда 5">
            <a:extLst>
              <a:ext uri="{FF2B5EF4-FFF2-40B4-BE49-F238E27FC236}">
                <a16:creationId xmlns:a16="http://schemas.microsoft.com/office/drawing/2014/main" id="{727EF885-958A-4E70-94D9-C580B7EB7E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B664-E2A0-44E3-ACF1-D85A01A6B51E}" type="slidenum">
              <a:rPr lang="bg-BG" smtClean="0"/>
              <a:t>‹#›</a:t>
            </a:fld>
            <a:endParaRPr lang="bg-BG"/>
          </a:p>
        </p:txBody>
      </p:sp>
    </p:spTree>
    <p:extLst>
      <p:ext uri="{BB962C8B-B14F-4D97-AF65-F5344CB8AC3E}">
        <p14:creationId xmlns:p14="http://schemas.microsoft.com/office/powerpoint/2010/main" val="1536589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967605"/>
      </p:ext>
    </p:extLst>
  </p:cSld>
  <p:clrMapOvr>
    <a:masterClrMapping/>
  </p:clrMapOvr>
  <p:transition spd="slow">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Заглавие 1">
            <a:extLst>
              <a:ext uri="{FF2B5EF4-FFF2-40B4-BE49-F238E27FC236}">
                <a16:creationId xmlns:a16="http://schemas.microsoft.com/office/drawing/2014/main" id="{2F3FCC45-113F-4B45-B0A4-99E66EE015C8}"/>
              </a:ext>
            </a:extLst>
          </p:cNvPr>
          <p:cNvSpPr txBox="1">
            <a:spLocks/>
          </p:cNvSpPr>
          <p:nvPr/>
        </p:nvSpPr>
        <p:spPr>
          <a:xfrm>
            <a:off x="1989628" y="888587"/>
            <a:ext cx="8212743" cy="50808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500" dirty="0">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rPr>
              <a:t>We couldn’t complete in time</a:t>
            </a:r>
          </a:p>
        </p:txBody>
      </p:sp>
    </p:spTree>
    <p:extLst>
      <p:ext uri="{BB962C8B-B14F-4D97-AF65-F5344CB8AC3E}">
        <p14:creationId xmlns:p14="http://schemas.microsoft.com/office/powerpoint/2010/main" val="2567660241"/>
      </p:ext>
    </p:extLst>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лавие 1">
            <a:extLst>
              <a:ext uri="{FF2B5EF4-FFF2-40B4-BE49-F238E27FC236}">
                <a16:creationId xmlns:a16="http://schemas.microsoft.com/office/drawing/2014/main" id="{2DD9A52D-4BB7-40F2-8335-08B7FBC3B020}"/>
              </a:ext>
            </a:extLst>
          </p:cNvPr>
          <p:cNvSpPr txBox="1">
            <a:spLocks/>
          </p:cNvSpPr>
          <p:nvPr/>
        </p:nvSpPr>
        <p:spPr>
          <a:xfrm>
            <a:off x="1989628" y="888587"/>
            <a:ext cx="8212743" cy="50808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rPr>
              <a:t>So that’s why we decided to start from scratch</a:t>
            </a:r>
          </a:p>
        </p:txBody>
      </p:sp>
    </p:spTree>
    <p:extLst>
      <p:ext uri="{BB962C8B-B14F-4D97-AF65-F5344CB8AC3E}">
        <p14:creationId xmlns:p14="http://schemas.microsoft.com/office/powerpoint/2010/main" val="1010636333"/>
      </p:ext>
    </p:extLst>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лавие 1">
            <a:extLst>
              <a:ext uri="{FF2B5EF4-FFF2-40B4-BE49-F238E27FC236}">
                <a16:creationId xmlns:a16="http://schemas.microsoft.com/office/drawing/2014/main" id="{E0900BD6-E65C-4E28-AB96-8C5954657908}"/>
              </a:ext>
            </a:extLst>
          </p:cNvPr>
          <p:cNvSpPr txBox="1">
            <a:spLocks/>
          </p:cNvSpPr>
          <p:nvPr/>
        </p:nvSpPr>
        <p:spPr>
          <a:xfrm>
            <a:off x="1468947" y="888587"/>
            <a:ext cx="9254105" cy="50808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dirty="0">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rPr>
              <a:t>It took us a long sleepless night, but we managed to do it</a:t>
            </a:r>
          </a:p>
        </p:txBody>
      </p:sp>
    </p:spTree>
    <p:extLst>
      <p:ext uri="{BB962C8B-B14F-4D97-AF65-F5344CB8AC3E}">
        <p14:creationId xmlns:p14="http://schemas.microsoft.com/office/powerpoint/2010/main" val="3565702111"/>
      </p:ext>
    </p:extLst>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лавие 1">
            <a:extLst>
              <a:ext uri="{FF2B5EF4-FFF2-40B4-BE49-F238E27FC236}">
                <a16:creationId xmlns:a16="http://schemas.microsoft.com/office/drawing/2014/main" id="{B694456B-C7AF-47AD-8510-28258542802D}"/>
              </a:ext>
            </a:extLst>
          </p:cNvPr>
          <p:cNvSpPr txBox="1">
            <a:spLocks/>
          </p:cNvSpPr>
          <p:nvPr/>
        </p:nvSpPr>
        <p:spPr>
          <a:xfrm>
            <a:off x="1553614" y="425743"/>
            <a:ext cx="9084772" cy="3344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rPr>
              <a:t>Our new project is called</a:t>
            </a:r>
          </a:p>
        </p:txBody>
      </p:sp>
      <p:sp>
        <p:nvSpPr>
          <p:cNvPr id="4" name="Заглавие 1">
            <a:extLst>
              <a:ext uri="{FF2B5EF4-FFF2-40B4-BE49-F238E27FC236}">
                <a16:creationId xmlns:a16="http://schemas.microsoft.com/office/drawing/2014/main" id="{2D1CE5AA-F384-44C1-9B1C-71D5FDAB18B9}"/>
              </a:ext>
            </a:extLst>
          </p:cNvPr>
          <p:cNvSpPr txBox="1">
            <a:spLocks/>
          </p:cNvSpPr>
          <p:nvPr/>
        </p:nvSpPr>
        <p:spPr>
          <a:xfrm>
            <a:off x="1715176" y="3550355"/>
            <a:ext cx="8761647" cy="28819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800" dirty="0" err="1">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rPr>
              <a:t>HangMan</a:t>
            </a:r>
            <a:endParaRPr lang="en-US" sz="13800" dirty="0">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endParaRPr>
          </a:p>
        </p:txBody>
      </p:sp>
    </p:spTree>
    <p:extLst>
      <p:ext uri="{BB962C8B-B14F-4D97-AF65-F5344CB8AC3E}">
        <p14:creationId xmlns:p14="http://schemas.microsoft.com/office/powerpoint/2010/main" val="2372546808"/>
      </p:ext>
    </p:extLst>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лавие 1">
            <a:extLst>
              <a:ext uri="{FF2B5EF4-FFF2-40B4-BE49-F238E27FC236}">
                <a16:creationId xmlns:a16="http://schemas.microsoft.com/office/drawing/2014/main" id="{BA72F65C-9A8C-4020-8EFA-E0C9ADE60FA1}"/>
              </a:ext>
            </a:extLst>
          </p:cNvPr>
          <p:cNvSpPr txBox="1">
            <a:spLocks/>
          </p:cNvSpPr>
          <p:nvPr/>
        </p:nvSpPr>
        <p:spPr>
          <a:xfrm>
            <a:off x="1468947" y="888587"/>
            <a:ext cx="9254105" cy="50808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rPr>
              <a:t>Basically, </a:t>
            </a:r>
            <a:r>
              <a:rPr lang="en-US" dirty="0" err="1">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rPr>
              <a:t>HangMan</a:t>
            </a:r>
            <a:r>
              <a:rPr lang="en-US" dirty="0">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rPr>
              <a:t> is a paper and pencil guessing game for two or more players. One player thinks of a word, phrase or sentence and the other(s) tries to guess it by suggesting letters within a certain number of guesses.</a:t>
            </a:r>
          </a:p>
        </p:txBody>
      </p:sp>
    </p:spTree>
    <p:extLst>
      <p:ext uri="{BB962C8B-B14F-4D97-AF65-F5344CB8AC3E}">
        <p14:creationId xmlns:p14="http://schemas.microsoft.com/office/powerpoint/2010/main" val="3637489907"/>
      </p:ext>
    </p:extLst>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лавие 1">
            <a:extLst>
              <a:ext uri="{FF2B5EF4-FFF2-40B4-BE49-F238E27FC236}">
                <a16:creationId xmlns:a16="http://schemas.microsoft.com/office/drawing/2014/main" id="{C32918FD-5582-4407-B8DA-16060804A41B}"/>
              </a:ext>
            </a:extLst>
          </p:cNvPr>
          <p:cNvSpPr txBox="1">
            <a:spLocks/>
          </p:cNvSpPr>
          <p:nvPr/>
        </p:nvSpPr>
        <p:spPr>
          <a:xfrm>
            <a:off x="1989628" y="888587"/>
            <a:ext cx="8212743" cy="50808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rPr>
              <a:t>“But at least we managed to do it”</a:t>
            </a:r>
          </a:p>
        </p:txBody>
      </p:sp>
    </p:spTree>
    <p:extLst>
      <p:ext uri="{BB962C8B-B14F-4D97-AF65-F5344CB8AC3E}">
        <p14:creationId xmlns:p14="http://schemas.microsoft.com/office/powerpoint/2010/main" val="4077101201"/>
      </p:ext>
    </p:extLst>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лавие 1">
            <a:extLst>
              <a:ext uri="{FF2B5EF4-FFF2-40B4-BE49-F238E27FC236}">
                <a16:creationId xmlns:a16="http://schemas.microsoft.com/office/drawing/2014/main" id="{A10FA076-C9CA-440C-AF6A-3C9D6BCB4D2E}"/>
              </a:ext>
            </a:extLst>
          </p:cNvPr>
          <p:cNvSpPr txBox="1">
            <a:spLocks/>
          </p:cNvSpPr>
          <p:nvPr/>
        </p:nvSpPr>
        <p:spPr>
          <a:xfrm>
            <a:off x="1715176" y="1988049"/>
            <a:ext cx="8761647" cy="28819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600" dirty="0">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rPr>
              <a:t>The End</a:t>
            </a:r>
          </a:p>
        </p:txBody>
      </p:sp>
    </p:spTree>
    <p:extLst>
      <p:ext uri="{BB962C8B-B14F-4D97-AF65-F5344CB8AC3E}">
        <p14:creationId xmlns:p14="http://schemas.microsoft.com/office/powerpoint/2010/main" val="3382613515"/>
      </p:ext>
    </p:extLst>
  </p:cSld>
  <p:clrMapOvr>
    <a:masterClrMapping/>
  </p:clrMapOvr>
  <mc:AlternateContent xmlns:mc="http://schemas.openxmlformats.org/markup-compatibility/2006">
    <mc:Choice xmlns:p14="http://schemas.microsoft.com/office/powerpoint/2010/main" Requires="p14">
      <p:transition spd="slow" p14:dur="1750">
        <p:pull dir="u"/>
      </p:transition>
    </mc:Choice>
    <mc:Fallback>
      <p:transition spd="slow">
        <p:pull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8" name="Картина 37">
            <a:extLst>
              <a:ext uri="{FF2B5EF4-FFF2-40B4-BE49-F238E27FC236}">
                <a16:creationId xmlns:a16="http://schemas.microsoft.com/office/drawing/2014/main" id="{03EE99E0-D0CF-48EF-AF32-29BB286C8611}"/>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artisticLineDrawing/>
                    </a14:imgEffect>
                    <a14:imgEffect>
                      <a14:saturation sat="400000"/>
                    </a14:imgEffect>
                  </a14:imgLayer>
                </a14:imgProps>
              </a:ext>
            </a:extLst>
          </a:blip>
          <a:stretch>
            <a:fillRect/>
          </a:stretch>
        </p:blipFill>
        <p:spPr>
          <a:xfrm rot="10177103">
            <a:off x="930267" y="-4689683"/>
            <a:ext cx="3962953" cy="8769009"/>
          </a:xfrm>
          <a:prstGeom prst="rect">
            <a:avLst/>
          </a:prstGeom>
        </p:spPr>
      </p:pic>
      <p:pic>
        <p:nvPicPr>
          <p:cNvPr id="37" name="Картина 36">
            <a:extLst>
              <a:ext uri="{FF2B5EF4-FFF2-40B4-BE49-F238E27FC236}">
                <a16:creationId xmlns:a16="http://schemas.microsoft.com/office/drawing/2014/main" id="{EB5B5CD2-0841-4BC7-8935-1F9AAA9B8B4D}"/>
              </a:ext>
            </a:extLst>
          </p:cNvPr>
          <p:cNvPicPr>
            <a:picLocks noChangeAspect="1"/>
          </p:cNvPicPr>
          <p:nvPr/>
        </p:nvPicPr>
        <p:blipFill>
          <a:blip r:embed="rId5">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rot="2509805">
            <a:off x="-1738992" y="1407150"/>
            <a:ext cx="3962953" cy="8659535"/>
          </a:xfrm>
          <a:prstGeom prst="rect">
            <a:avLst/>
          </a:prstGeom>
        </p:spPr>
      </p:pic>
      <p:pic>
        <p:nvPicPr>
          <p:cNvPr id="36" name="Картина 35">
            <a:extLst>
              <a:ext uri="{FF2B5EF4-FFF2-40B4-BE49-F238E27FC236}">
                <a16:creationId xmlns:a16="http://schemas.microsoft.com/office/drawing/2014/main" id="{E62F8949-0BA8-4BDB-9467-5872B40F951D}"/>
              </a:ext>
            </a:extLst>
          </p:cNvPr>
          <p:cNvPicPr>
            <a:picLocks noChangeAspect="1"/>
          </p:cNvPicPr>
          <p:nvPr/>
        </p:nvPicPr>
        <p:blipFill>
          <a:blip r:embed="rId5">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rot="11178881">
            <a:off x="7209072" y="-5818561"/>
            <a:ext cx="3962953" cy="8659535"/>
          </a:xfrm>
          <a:prstGeom prst="rect">
            <a:avLst/>
          </a:prstGeom>
        </p:spPr>
      </p:pic>
      <p:pic>
        <p:nvPicPr>
          <p:cNvPr id="28" name="Картина 27">
            <a:extLst>
              <a:ext uri="{FF2B5EF4-FFF2-40B4-BE49-F238E27FC236}">
                <a16:creationId xmlns:a16="http://schemas.microsoft.com/office/drawing/2014/main" id="{9065584F-6E87-4B7E-BBC9-AE0DB8AE11CD}"/>
              </a:ext>
            </a:extLst>
          </p:cNvPr>
          <p:cNvPicPr>
            <a:picLocks noChangeAspect="1"/>
          </p:cNvPicPr>
          <p:nvPr/>
        </p:nvPicPr>
        <p:blipFill>
          <a:blip r:embed="rId6"/>
          <a:stretch>
            <a:fillRect/>
          </a:stretch>
        </p:blipFill>
        <p:spPr>
          <a:xfrm rot="12482903">
            <a:off x="8362422" y="-3205611"/>
            <a:ext cx="3962953" cy="6411220"/>
          </a:xfrm>
          <a:prstGeom prst="rect">
            <a:avLst/>
          </a:prstGeom>
        </p:spPr>
      </p:pic>
      <p:pic>
        <p:nvPicPr>
          <p:cNvPr id="27" name="Картина 26">
            <a:extLst>
              <a:ext uri="{FF2B5EF4-FFF2-40B4-BE49-F238E27FC236}">
                <a16:creationId xmlns:a16="http://schemas.microsoft.com/office/drawing/2014/main" id="{40CD70B4-CFB1-479E-96B8-A6407A5B7374}"/>
              </a:ext>
            </a:extLst>
          </p:cNvPr>
          <p:cNvPicPr>
            <a:picLocks noChangeAspect="1"/>
          </p:cNvPicPr>
          <p:nvPr/>
        </p:nvPicPr>
        <p:blipFill>
          <a:blip r:embed="rId7">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rot="13670412">
            <a:off x="11005109" y="-6072110"/>
            <a:ext cx="3962953" cy="10484055"/>
          </a:xfrm>
          <a:prstGeom prst="rect">
            <a:avLst/>
          </a:prstGeom>
        </p:spPr>
      </p:pic>
      <p:pic>
        <p:nvPicPr>
          <p:cNvPr id="24" name="Картина 23">
            <a:extLst>
              <a:ext uri="{FF2B5EF4-FFF2-40B4-BE49-F238E27FC236}">
                <a16:creationId xmlns:a16="http://schemas.microsoft.com/office/drawing/2014/main" id="{18F06785-7ECF-498F-A6E0-756D68192DDE}"/>
              </a:ext>
            </a:extLst>
          </p:cNvPr>
          <p:cNvPicPr>
            <a:picLocks noChangeAspect="1"/>
          </p:cNvPicPr>
          <p:nvPr/>
        </p:nvPicPr>
        <p:blipFill>
          <a:blip r:embed="rId8">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rot="1257380">
            <a:off x="-232278" y="2837800"/>
            <a:ext cx="3962953" cy="6411220"/>
          </a:xfrm>
          <a:prstGeom prst="rect">
            <a:avLst/>
          </a:prstGeom>
        </p:spPr>
      </p:pic>
      <p:pic>
        <p:nvPicPr>
          <p:cNvPr id="23" name="Картина 22">
            <a:extLst>
              <a:ext uri="{FF2B5EF4-FFF2-40B4-BE49-F238E27FC236}">
                <a16:creationId xmlns:a16="http://schemas.microsoft.com/office/drawing/2014/main" id="{5B62EE82-E331-41AE-B948-EB8171C9947C}"/>
              </a:ext>
            </a:extLst>
          </p:cNvPr>
          <p:cNvPicPr>
            <a:picLocks noChangeAspect="1"/>
          </p:cNvPicPr>
          <p:nvPr/>
        </p:nvPicPr>
        <p:blipFill>
          <a:blip r:embed="rId6"/>
          <a:stretch>
            <a:fillRect/>
          </a:stretch>
        </p:blipFill>
        <p:spPr>
          <a:xfrm rot="8100000">
            <a:off x="-1246132" y="-2572906"/>
            <a:ext cx="3962953" cy="6411220"/>
          </a:xfrm>
          <a:prstGeom prst="rect">
            <a:avLst/>
          </a:prstGeom>
        </p:spPr>
      </p:pic>
      <p:pic>
        <p:nvPicPr>
          <p:cNvPr id="22" name="Картина 21">
            <a:extLst>
              <a:ext uri="{FF2B5EF4-FFF2-40B4-BE49-F238E27FC236}">
                <a16:creationId xmlns:a16="http://schemas.microsoft.com/office/drawing/2014/main" id="{60846BEE-CAD3-453B-88C3-A01D3C9E39AC}"/>
              </a:ext>
            </a:extLst>
          </p:cNvPr>
          <p:cNvPicPr>
            <a:picLocks noChangeAspect="1"/>
          </p:cNvPicPr>
          <p:nvPr/>
        </p:nvPicPr>
        <p:blipFill>
          <a:blip r:embed="rId8">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rot="20459262">
            <a:off x="6950747" y="3899637"/>
            <a:ext cx="3962953" cy="6411220"/>
          </a:xfrm>
          <a:prstGeom prst="rect">
            <a:avLst/>
          </a:prstGeom>
        </p:spPr>
      </p:pic>
      <p:pic>
        <p:nvPicPr>
          <p:cNvPr id="21" name="Картина 20">
            <a:extLst>
              <a:ext uri="{FF2B5EF4-FFF2-40B4-BE49-F238E27FC236}">
                <a16:creationId xmlns:a16="http://schemas.microsoft.com/office/drawing/2014/main" id="{5BF4BB69-ECF1-42DA-BC4F-66FFE2CC258D}"/>
              </a:ext>
            </a:extLst>
          </p:cNvPr>
          <p:cNvPicPr>
            <a:picLocks noChangeAspect="1"/>
          </p:cNvPicPr>
          <p:nvPr/>
        </p:nvPicPr>
        <p:blipFill>
          <a:blip r:embed="rId6"/>
          <a:stretch>
            <a:fillRect/>
          </a:stretch>
        </p:blipFill>
        <p:spPr>
          <a:xfrm rot="18923087">
            <a:off x="8620482" y="2809098"/>
            <a:ext cx="3962953" cy="6411220"/>
          </a:xfrm>
          <a:prstGeom prst="rect">
            <a:avLst/>
          </a:prstGeom>
        </p:spPr>
      </p:pic>
      <p:pic>
        <p:nvPicPr>
          <p:cNvPr id="10" name="Картина 9">
            <a:extLst>
              <a:ext uri="{FF2B5EF4-FFF2-40B4-BE49-F238E27FC236}">
                <a16:creationId xmlns:a16="http://schemas.microsoft.com/office/drawing/2014/main" id="{3E2BA0A0-4082-4534-86CA-C59A75D06C1F}"/>
              </a:ext>
            </a:extLst>
          </p:cNvPr>
          <p:cNvPicPr>
            <a:picLocks noChangeAspect="1"/>
          </p:cNvPicPr>
          <p:nvPr/>
        </p:nvPicPr>
        <p:blipFill>
          <a:blip r:embed="rId9"/>
          <a:stretch>
            <a:fillRect/>
          </a:stretch>
        </p:blipFill>
        <p:spPr>
          <a:xfrm>
            <a:off x="342097" y="389511"/>
            <a:ext cx="11507806" cy="2648320"/>
          </a:xfrm>
          <a:prstGeom prst="rect">
            <a:avLst/>
          </a:prstGeom>
        </p:spPr>
      </p:pic>
      <p:sp>
        <p:nvSpPr>
          <p:cNvPr id="11" name="Текстово поле 10">
            <a:extLst>
              <a:ext uri="{FF2B5EF4-FFF2-40B4-BE49-F238E27FC236}">
                <a16:creationId xmlns:a16="http://schemas.microsoft.com/office/drawing/2014/main" id="{67955DB4-A4AC-444B-B457-8FE7B104B4D5}"/>
              </a:ext>
            </a:extLst>
          </p:cNvPr>
          <p:cNvSpPr txBox="1"/>
          <p:nvPr/>
        </p:nvSpPr>
        <p:spPr>
          <a:xfrm>
            <a:off x="5689600" y="2828835"/>
            <a:ext cx="812800" cy="1200329"/>
          </a:xfrm>
          <a:prstGeom prst="rect">
            <a:avLst/>
          </a:prstGeom>
          <a:noFill/>
        </p:spPr>
        <p:txBody>
          <a:bodyPr wrap="square" rtlCol="0">
            <a:spAutoFit/>
          </a:bodyPr>
          <a:lstStyle/>
          <a:p>
            <a:r>
              <a:rPr lang="en-US" sz="7200" dirty="0">
                <a:solidFill>
                  <a:srgbClr val="E7D9E2"/>
                </a:solidFill>
                <a:effectLst>
                  <a:glow rad="88900">
                    <a:srgbClr val="23010A">
                      <a:alpha val="76000"/>
                    </a:srgbClr>
                  </a:glow>
                  <a:outerShdw blurRad="50800" dist="38100" dir="2700000" algn="tl" rotWithShape="0">
                    <a:prstClr val="black">
                      <a:alpha val="40000"/>
                    </a:prstClr>
                  </a:outerShdw>
                </a:effectLst>
                <a:latin typeface="League Gothic" panose="00000500000000000000" pitchFamily="50" charset="0"/>
              </a:rPr>
              <a:t>By</a:t>
            </a:r>
            <a:endParaRPr lang="bg-BG" sz="7200" dirty="0">
              <a:solidFill>
                <a:srgbClr val="E7D9E2"/>
              </a:solidFill>
              <a:effectLst>
                <a:glow rad="88900">
                  <a:srgbClr val="23010A">
                    <a:alpha val="76000"/>
                  </a:srgbClr>
                </a:glow>
                <a:outerShdw blurRad="50800" dist="38100" dir="2700000" algn="tl" rotWithShape="0">
                  <a:prstClr val="black">
                    <a:alpha val="40000"/>
                  </a:prstClr>
                </a:outerShdw>
              </a:effectLst>
            </a:endParaRPr>
          </a:p>
        </p:txBody>
      </p:sp>
      <p:pic>
        <p:nvPicPr>
          <p:cNvPr id="26" name="Картина 25">
            <a:extLst>
              <a:ext uri="{FF2B5EF4-FFF2-40B4-BE49-F238E27FC236}">
                <a16:creationId xmlns:a16="http://schemas.microsoft.com/office/drawing/2014/main" id="{766B574A-16A0-4C92-82CB-5A096D44733B}"/>
              </a:ext>
            </a:extLst>
          </p:cNvPr>
          <p:cNvPicPr>
            <a:picLocks noChangeAspect="1"/>
          </p:cNvPicPr>
          <p:nvPr/>
        </p:nvPicPr>
        <p:blipFill>
          <a:blip r:embed="rId10"/>
          <a:stretch>
            <a:fillRect/>
          </a:stretch>
        </p:blipFill>
        <p:spPr>
          <a:xfrm>
            <a:off x="1602568" y="4157191"/>
            <a:ext cx="8986863" cy="2161934"/>
          </a:xfrm>
          <a:prstGeom prst="rect">
            <a:avLst/>
          </a:prstGeom>
        </p:spPr>
      </p:pic>
      <p:pic>
        <p:nvPicPr>
          <p:cNvPr id="39" name="Картина 38">
            <a:extLst>
              <a:ext uri="{FF2B5EF4-FFF2-40B4-BE49-F238E27FC236}">
                <a16:creationId xmlns:a16="http://schemas.microsoft.com/office/drawing/2014/main" id="{185926E0-4D09-42C1-914D-AEDDC45500F1}"/>
              </a:ext>
            </a:extLst>
          </p:cNvPr>
          <p:cNvPicPr>
            <a:picLocks noChangeAspect="1"/>
          </p:cNvPicPr>
          <p:nvPr/>
        </p:nvPicPr>
        <p:blipFill>
          <a:blip r:embed="rId11">
            <a:alphaModFix amt="50000"/>
            <a:extLst>
              <a:ext uri="{BEBA8EAE-BF5A-486C-A8C5-ECC9F3942E4B}">
                <a14:imgProps xmlns:a14="http://schemas.microsoft.com/office/drawing/2010/main">
                  <a14:imgLayer r:embed="rId4">
                    <a14:imgEffect>
                      <a14:artisticLineDrawing/>
                    </a14:imgEffect>
                    <a14:imgEffect>
                      <a14:saturation sat="66000"/>
                    </a14:imgEffect>
                  </a14:imgLayer>
                </a14:imgProps>
              </a:ext>
            </a:extLst>
          </a:blip>
          <a:stretch>
            <a:fillRect/>
          </a:stretch>
        </p:blipFill>
        <p:spPr>
          <a:xfrm rot="16015495">
            <a:off x="10636630" y="-1037727"/>
            <a:ext cx="3962953" cy="8769009"/>
          </a:xfrm>
          <a:prstGeom prst="rect">
            <a:avLst/>
          </a:prstGeom>
        </p:spPr>
      </p:pic>
      <p:pic>
        <p:nvPicPr>
          <p:cNvPr id="40" name="Картина 39">
            <a:extLst>
              <a:ext uri="{FF2B5EF4-FFF2-40B4-BE49-F238E27FC236}">
                <a16:creationId xmlns:a16="http://schemas.microsoft.com/office/drawing/2014/main" id="{64B102A1-E60D-4393-AA10-8D5D1A42EB65}"/>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artisticLineDrawing/>
                    </a14:imgEffect>
                    <a14:imgEffect>
                      <a14:saturation sat="400000"/>
                    </a14:imgEffect>
                  </a14:imgLayer>
                </a14:imgProps>
              </a:ext>
            </a:extLst>
          </a:blip>
          <a:stretch>
            <a:fillRect/>
          </a:stretch>
        </p:blipFill>
        <p:spPr>
          <a:xfrm rot="302474">
            <a:off x="2153142" y="2972166"/>
            <a:ext cx="6139617" cy="8769009"/>
          </a:xfrm>
          <a:prstGeom prst="rect">
            <a:avLst/>
          </a:prstGeom>
        </p:spPr>
      </p:pic>
    </p:spTree>
    <p:extLst>
      <p:ext uri="{BB962C8B-B14F-4D97-AF65-F5344CB8AC3E}">
        <p14:creationId xmlns:p14="http://schemas.microsoft.com/office/powerpoint/2010/main" val="182279111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49" presetClass="path" presetSubtype="0" accel="50000" decel="50000" fill="hold" nodeType="withEffect">
                                  <p:stCondLst>
                                    <p:cond delay="0"/>
                                  </p:stCondLst>
                                  <p:childTnLst>
                                    <p:animMotion origin="layout" path="M -1.25E-6 -3.33333E-6 L 0.25794 0.41482 " pathEditMode="relative" rAng="0" ptsTypes="AA">
                                      <p:cBhvr>
                                        <p:cTn id="38" dur="3000" spd="-100000" fill="hold"/>
                                        <p:tgtEl>
                                          <p:spTgt spid="21"/>
                                        </p:tgtEl>
                                        <p:attrNameLst>
                                          <p:attrName>ppt_x</p:attrName>
                                          <p:attrName>ppt_y</p:attrName>
                                        </p:attrNameLst>
                                      </p:cBhvr>
                                      <p:rCtr x="12891" y="20741"/>
                                    </p:animMotion>
                                  </p:childTnLst>
                                </p:cTn>
                              </p:par>
                              <p:par>
                                <p:cTn id="39" presetID="49" presetClass="path" presetSubtype="0" accel="50000" decel="50000" fill="hold" nodeType="withEffect">
                                  <p:stCondLst>
                                    <p:cond delay="0"/>
                                  </p:stCondLst>
                                  <p:childTnLst>
                                    <p:animMotion origin="layout" path="M -2.08333E-6 3.7037E-7 L 0.09623 0.5419 " pathEditMode="relative" rAng="0" ptsTypes="AA">
                                      <p:cBhvr>
                                        <p:cTn id="40" dur="2750" spd="-100000" fill="hold"/>
                                        <p:tgtEl>
                                          <p:spTgt spid="22"/>
                                        </p:tgtEl>
                                        <p:attrNameLst>
                                          <p:attrName>ppt_x</p:attrName>
                                          <p:attrName>ppt_y</p:attrName>
                                        </p:attrNameLst>
                                      </p:cBhvr>
                                      <p:rCtr x="4805" y="27083"/>
                                    </p:animMotion>
                                  </p:childTnLst>
                                </p:cTn>
                              </p:par>
                              <p:par>
                                <p:cTn id="41" presetID="56" presetClass="path" presetSubtype="0" accel="50000" decel="50000" fill="hold" nodeType="withEffect">
                                  <p:stCondLst>
                                    <p:cond delay="0"/>
                                  </p:stCondLst>
                                  <p:childTnLst>
                                    <p:animMotion origin="layout" path="M 3.54167E-6 3.7037E-7 L -0.23021 -0.40324 " pathEditMode="relative" rAng="0" ptsTypes="AA">
                                      <p:cBhvr>
                                        <p:cTn id="42" dur="3000" spd="-100000" fill="hold"/>
                                        <p:tgtEl>
                                          <p:spTgt spid="23"/>
                                        </p:tgtEl>
                                        <p:attrNameLst>
                                          <p:attrName>ppt_x</p:attrName>
                                          <p:attrName>ppt_y</p:attrName>
                                        </p:attrNameLst>
                                      </p:cBhvr>
                                      <p:rCtr x="-11510" y="-20162"/>
                                    </p:animMotion>
                                  </p:childTnLst>
                                </p:cTn>
                              </p:par>
                              <p:par>
                                <p:cTn id="43" presetID="49" presetClass="path" presetSubtype="0" accel="50000" decel="50000" fill="hold" nodeType="withEffect">
                                  <p:stCondLst>
                                    <p:cond delay="0"/>
                                  </p:stCondLst>
                                  <p:childTnLst>
                                    <p:animMotion origin="layout" path="M 4.16667E-7 0 L -0.09844 0.43287 " pathEditMode="relative" rAng="0" ptsTypes="AA">
                                      <p:cBhvr>
                                        <p:cTn id="44" dur="2250" spd="-100000" fill="hold"/>
                                        <p:tgtEl>
                                          <p:spTgt spid="24"/>
                                        </p:tgtEl>
                                        <p:attrNameLst>
                                          <p:attrName>ppt_x</p:attrName>
                                          <p:attrName>ppt_y</p:attrName>
                                        </p:attrNameLst>
                                      </p:cBhvr>
                                      <p:rCtr x="-4922" y="21644"/>
                                    </p:animMotion>
                                  </p:childTnLst>
                                </p:cTn>
                              </p:par>
                              <p:par>
                                <p:cTn id="45" presetID="49" presetClass="path" presetSubtype="0" accel="50000" decel="50000" fill="hold" nodeType="withEffect">
                                  <p:stCondLst>
                                    <p:cond delay="0"/>
                                  </p:stCondLst>
                                  <p:childTnLst>
                                    <p:animMotion origin="layout" path="M -0.09309 0.17777 L 0.23685 -0.37801 " pathEditMode="relative" rAng="0" ptsTypes="AA">
                                      <p:cBhvr>
                                        <p:cTn id="46" dur="3000" spd="-100000" fill="hold"/>
                                        <p:tgtEl>
                                          <p:spTgt spid="27"/>
                                        </p:tgtEl>
                                        <p:attrNameLst>
                                          <p:attrName>ppt_x</p:attrName>
                                          <p:attrName>ppt_y</p:attrName>
                                        </p:attrNameLst>
                                      </p:cBhvr>
                                      <p:rCtr x="16497" y="-27778"/>
                                    </p:animMotion>
                                  </p:childTnLst>
                                </p:cTn>
                              </p:par>
                              <p:par>
                                <p:cTn id="47" presetID="49" presetClass="path" presetSubtype="0" accel="50000" decel="50000" fill="hold" nodeType="withEffect">
                                  <p:stCondLst>
                                    <p:cond delay="0"/>
                                  </p:stCondLst>
                                  <p:childTnLst>
                                    <p:animMotion origin="layout" path="M 2.5E-6 0 L 0.12357 -0.41528 " pathEditMode="relative" rAng="0" ptsTypes="AA">
                                      <p:cBhvr>
                                        <p:cTn id="48" dur="3000" spd="-100000" fill="hold"/>
                                        <p:tgtEl>
                                          <p:spTgt spid="28"/>
                                        </p:tgtEl>
                                        <p:attrNameLst>
                                          <p:attrName>ppt_x</p:attrName>
                                          <p:attrName>ppt_y</p:attrName>
                                        </p:attrNameLst>
                                      </p:cBhvr>
                                      <p:rCtr x="6172" y="-20764"/>
                                    </p:animMotion>
                                  </p:childTnLst>
                                </p:cTn>
                              </p:par>
                              <p:par>
                                <p:cTn id="49" presetID="49" presetClass="path" presetSubtype="0" accel="50000" decel="50000" fill="hold" nodeType="withEffect">
                                  <p:stCondLst>
                                    <p:cond delay="0"/>
                                  </p:stCondLst>
                                  <p:childTnLst>
                                    <p:animMotion origin="layout" path="M 3.95833E-6 -1.85185E-6 L 0.03854 -0.475 " pathEditMode="relative" rAng="0" ptsTypes="AA">
                                      <p:cBhvr>
                                        <p:cTn id="50" dur="2500" spd="-100000" fill="hold"/>
                                        <p:tgtEl>
                                          <p:spTgt spid="36"/>
                                        </p:tgtEl>
                                        <p:attrNameLst>
                                          <p:attrName>ppt_x</p:attrName>
                                          <p:attrName>ppt_y</p:attrName>
                                        </p:attrNameLst>
                                      </p:cBhvr>
                                      <p:rCtr x="1927" y="-23750"/>
                                    </p:animMotion>
                                  </p:childTnLst>
                                </p:cTn>
                              </p:par>
                              <p:par>
                                <p:cTn id="51" presetID="49" presetClass="path" presetSubtype="0" accel="50000" decel="50000" fill="hold" nodeType="withEffect">
                                  <p:stCondLst>
                                    <p:cond delay="0"/>
                                  </p:stCondLst>
                                  <p:childTnLst>
                                    <p:animMotion origin="layout" path="M -1.875E-6 -2.59259E-6 L -0.25247 0.50047 " pathEditMode="relative" rAng="0" ptsTypes="AA">
                                      <p:cBhvr>
                                        <p:cTn id="52" dur="2250" spd="-100000" fill="hold"/>
                                        <p:tgtEl>
                                          <p:spTgt spid="37"/>
                                        </p:tgtEl>
                                        <p:attrNameLst>
                                          <p:attrName>ppt_x</p:attrName>
                                          <p:attrName>ppt_y</p:attrName>
                                        </p:attrNameLst>
                                      </p:cBhvr>
                                      <p:rCtr x="-12617" y="25023"/>
                                    </p:animMotion>
                                  </p:childTnLst>
                                </p:cTn>
                              </p:par>
                              <p:par>
                                <p:cTn id="53" presetID="49" presetClass="path" presetSubtype="0" accel="50000" decel="50000" fill="hold" nodeType="withEffect">
                                  <p:stCondLst>
                                    <p:cond delay="0"/>
                                  </p:stCondLst>
                                  <p:childTnLst>
                                    <p:animMotion origin="layout" path="M -2.08333E-6 4.44444E-6 L -0.06302 -0.57616 " pathEditMode="relative" rAng="0" ptsTypes="AA">
                                      <p:cBhvr>
                                        <p:cTn id="54" dur="2750" spd="-100000" fill="hold"/>
                                        <p:tgtEl>
                                          <p:spTgt spid="38"/>
                                        </p:tgtEl>
                                        <p:attrNameLst>
                                          <p:attrName>ppt_x</p:attrName>
                                          <p:attrName>ppt_y</p:attrName>
                                        </p:attrNameLst>
                                      </p:cBhvr>
                                      <p:rCtr x="-3151" y="-28796"/>
                                    </p:animMotion>
                                  </p:childTnLst>
                                </p:cTn>
                              </p:par>
                              <p:par>
                                <p:cTn id="55" presetID="49" presetClass="path" presetSubtype="0" accel="50000" decel="50000" fill="hold" nodeType="withEffect">
                                  <p:stCondLst>
                                    <p:cond delay="0"/>
                                  </p:stCondLst>
                                  <p:childTnLst>
                                    <p:animMotion origin="layout" path="M 0.00013 0.00672 L 0.3401 -0.02129 " pathEditMode="relative" rAng="0" ptsTypes="AA">
                                      <p:cBhvr>
                                        <p:cTn id="56" dur="2750" spd="-100000" fill="hold"/>
                                        <p:tgtEl>
                                          <p:spTgt spid="39"/>
                                        </p:tgtEl>
                                        <p:attrNameLst>
                                          <p:attrName>ppt_x</p:attrName>
                                          <p:attrName>ppt_y</p:attrName>
                                        </p:attrNameLst>
                                      </p:cBhvr>
                                      <p:rCtr x="16992" y="-1412"/>
                                    </p:animMotion>
                                  </p:childTnLst>
                                </p:cTn>
                              </p:par>
                              <p:par>
                                <p:cTn id="57" presetID="49" presetClass="path" presetSubtype="0" accel="50000" decel="50000" fill="hold" nodeType="withEffect">
                                  <p:stCondLst>
                                    <p:cond delay="0"/>
                                  </p:stCondLst>
                                  <p:childTnLst>
                                    <p:animMotion origin="layout" path="M 4.58333E-6 4.81481E-6 L -0.03503 0.59652 " pathEditMode="relative" rAng="0" ptsTypes="AA">
                                      <p:cBhvr>
                                        <p:cTn id="58" dur="2750" spd="-100000" fill="hold"/>
                                        <p:tgtEl>
                                          <p:spTgt spid="40"/>
                                        </p:tgtEl>
                                        <p:attrNameLst>
                                          <p:attrName>ppt_x</p:attrName>
                                          <p:attrName>ppt_y</p:attrName>
                                        </p:attrNameLst>
                                      </p:cBhvr>
                                      <p:rCtr x="-1758" y="29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5C1186AC-96A9-4C31-982D-EB4A611B41FE}"/>
              </a:ext>
            </a:extLst>
          </p:cNvPr>
          <p:cNvSpPr>
            <a:spLocks noGrp="1"/>
          </p:cNvSpPr>
          <p:nvPr>
            <p:ph type="title"/>
          </p:nvPr>
        </p:nvSpPr>
        <p:spPr>
          <a:xfrm>
            <a:off x="838200" y="684721"/>
            <a:ext cx="6814352" cy="1325563"/>
          </a:xfrm>
        </p:spPr>
        <p:txBody>
          <a:bodyPr>
            <a:normAutofit/>
          </a:bodyPr>
          <a:lstStyle/>
          <a:p>
            <a:r>
              <a:rPr lang="en-HK" sz="80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Who we </a:t>
            </a:r>
            <a:r>
              <a:rPr lang="en-HK" sz="8000" dirty="0">
                <a:solidFill>
                  <a:srgbClr val="DCD48A"/>
                </a:solidFill>
                <a:effectLst>
                  <a:outerShdw blurRad="50800" dist="38100" dir="2700000" algn="tl" rotWithShape="0">
                    <a:prstClr val="black">
                      <a:alpha val="40000"/>
                    </a:prstClr>
                  </a:outerShdw>
                </a:effectLst>
                <a:latin typeface="Plovdiv Display" panose="00000500000000000000" pitchFamily="50" charset="0"/>
              </a:rPr>
              <a:t>are</a:t>
            </a:r>
            <a:r>
              <a:rPr lang="en-HK" sz="8000" dirty="0">
                <a:solidFill>
                  <a:srgbClr val="B4B4B4"/>
                </a:solidFill>
                <a:effectLst>
                  <a:outerShdw blurRad="50800" dist="38100" dir="2700000" algn="tl" rotWithShape="0">
                    <a:prstClr val="black">
                      <a:alpha val="40000"/>
                    </a:prstClr>
                  </a:outerShdw>
                </a:effectLst>
                <a:latin typeface="Plovdiv Display" panose="00000500000000000000" pitchFamily="50" charset="0"/>
              </a:rPr>
              <a:t>:</a:t>
            </a:r>
            <a:endParaRPr lang="en-US" sz="8000" dirty="0">
              <a:solidFill>
                <a:srgbClr val="B4B4B4"/>
              </a:solidFill>
              <a:effectLst>
                <a:outerShdw blurRad="50800" dist="38100" dir="2700000" algn="tl" rotWithShape="0">
                  <a:prstClr val="black">
                    <a:alpha val="40000"/>
                  </a:prstClr>
                </a:outerShdw>
              </a:effectLst>
              <a:latin typeface="Plovdiv Display" panose="00000500000000000000" pitchFamily="50" charset="0"/>
            </a:endParaRPr>
          </a:p>
        </p:txBody>
      </p:sp>
      <p:sp>
        <p:nvSpPr>
          <p:cNvPr id="3" name="Контейнер за съдържание 2">
            <a:extLst>
              <a:ext uri="{FF2B5EF4-FFF2-40B4-BE49-F238E27FC236}">
                <a16:creationId xmlns:a16="http://schemas.microsoft.com/office/drawing/2014/main" id="{21BB94C7-41CB-4E61-B96A-423E3E5DA6FB}"/>
              </a:ext>
            </a:extLst>
          </p:cNvPr>
          <p:cNvSpPr>
            <a:spLocks noGrp="1"/>
          </p:cNvSpPr>
          <p:nvPr>
            <p:ph idx="1"/>
          </p:nvPr>
        </p:nvSpPr>
        <p:spPr>
          <a:xfrm>
            <a:off x="838200" y="2284721"/>
            <a:ext cx="10515600" cy="4351338"/>
          </a:xfrm>
        </p:spPr>
        <p:txBody>
          <a:bodyPr>
            <a:normAutofit/>
          </a:bodyPr>
          <a:lstStyle/>
          <a:p>
            <a:r>
              <a:rPr lang="en-HK" sz="58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Scum Trainer </a:t>
            </a:r>
            <a:r>
              <a:rPr lang="en-HK" sz="5800" dirty="0">
                <a:solidFill>
                  <a:srgbClr val="B4B4B4"/>
                </a:solidFill>
                <a:effectLst>
                  <a:outerShdw blurRad="50800" dist="38100" dir="2700000" algn="tl" rotWithShape="0">
                    <a:prstClr val="black">
                      <a:alpha val="40000"/>
                    </a:prstClr>
                  </a:outerShdw>
                </a:effectLst>
                <a:latin typeface="Plovdiv Display" panose="00000500000000000000" pitchFamily="50" charset="0"/>
              </a:rPr>
              <a:t>–</a:t>
            </a:r>
            <a:r>
              <a:rPr lang="en-HK" sz="5800" dirty="0">
                <a:solidFill>
                  <a:schemeClr val="bg1"/>
                </a:solidFill>
                <a:effectLst>
                  <a:outerShdw blurRad="50800" dist="38100" dir="2700000" algn="tl" rotWithShape="0">
                    <a:prstClr val="black">
                      <a:alpha val="40000"/>
                    </a:prstClr>
                  </a:outerShdw>
                </a:effectLst>
                <a:latin typeface="Plovdiv Display" panose="00000500000000000000" pitchFamily="50" charset="0"/>
              </a:rPr>
              <a:t> </a:t>
            </a:r>
            <a:r>
              <a:rPr lang="bg-BG" sz="5800" dirty="0">
                <a:solidFill>
                  <a:srgbClr val="9CDCFE"/>
                </a:solidFill>
                <a:effectLst>
                  <a:outerShdw blurRad="50800" dist="38100" dir="2700000" algn="tl" rotWithShape="0">
                    <a:prstClr val="black">
                      <a:alpha val="40000"/>
                    </a:prstClr>
                  </a:outerShdw>
                </a:effectLst>
                <a:latin typeface="Plovdiv Display" panose="00000500000000000000" pitchFamily="50" charset="0"/>
              </a:rPr>
              <a:t>Живко Нанев</a:t>
            </a:r>
            <a:endParaRPr lang="en-HK" sz="5800" dirty="0">
              <a:solidFill>
                <a:srgbClr val="9CDCFE"/>
              </a:solidFill>
              <a:effectLst>
                <a:outerShdw blurRad="50800" dist="38100" dir="2700000" algn="tl" rotWithShape="0">
                  <a:prstClr val="black">
                    <a:alpha val="40000"/>
                  </a:prstClr>
                </a:outerShdw>
              </a:effectLst>
              <a:latin typeface="Plovdiv Display" panose="00000500000000000000" pitchFamily="50" charset="0"/>
            </a:endParaRPr>
          </a:p>
          <a:p>
            <a:r>
              <a:rPr lang="en-HK" sz="58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Back End </a:t>
            </a:r>
            <a:r>
              <a:rPr lang="en-HK" sz="5800" dirty="0">
                <a:solidFill>
                  <a:srgbClr val="B4B4B4"/>
                </a:solidFill>
                <a:effectLst>
                  <a:outerShdw blurRad="50800" dist="38100" dir="2700000" algn="tl" rotWithShape="0">
                    <a:prstClr val="black">
                      <a:alpha val="40000"/>
                    </a:prstClr>
                  </a:outerShdw>
                </a:effectLst>
                <a:latin typeface="Plovdiv Display" panose="00000500000000000000" pitchFamily="50" charset="0"/>
              </a:rPr>
              <a:t>–</a:t>
            </a:r>
            <a:r>
              <a:rPr lang="en-HK" sz="5800" dirty="0">
                <a:solidFill>
                  <a:schemeClr val="bg1"/>
                </a:solidFill>
                <a:effectLst>
                  <a:outerShdw blurRad="50800" dist="38100" dir="2700000" algn="tl" rotWithShape="0">
                    <a:prstClr val="black">
                      <a:alpha val="40000"/>
                    </a:prstClr>
                  </a:outerShdw>
                </a:effectLst>
                <a:latin typeface="Plovdiv Display" panose="00000500000000000000" pitchFamily="50" charset="0"/>
              </a:rPr>
              <a:t> </a:t>
            </a:r>
            <a:r>
              <a:rPr lang="bg-BG" sz="5800" dirty="0">
                <a:solidFill>
                  <a:srgbClr val="9CDCFE"/>
                </a:solidFill>
                <a:effectLst>
                  <a:outerShdw blurRad="50800" dist="38100" dir="2700000" algn="tl" rotWithShape="0">
                    <a:prstClr val="black">
                      <a:alpha val="40000"/>
                    </a:prstClr>
                  </a:outerShdw>
                </a:effectLst>
                <a:latin typeface="Plovdiv Display" panose="00000500000000000000" pitchFamily="50" charset="0"/>
              </a:rPr>
              <a:t>Даниел Георгиев</a:t>
            </a:r>
            <a:endParaRPr lang="en-HK" sz="5800" dirty="0">
              <a:solidFill>
                <a:srgbClr val="9CDCFE"/>
              </a:solidFill>
              <a:effectLst>
                <a:outerShdw blurRad="50800" dist="38100" dir="2700000" algn="tl" rotWithShape="0">
                  <a:prstClr val="black">
                    <a:alpha val="40000"/>
                  </a:prstClr>
                </a:outerShdw>
              </a:effectLst>
              <a:latin typeface="Plovdiv Display" panose="00000500000000000000" pitchFamily="50" charset="0"/>
            </a:endParaRPr>
          </a:p>
          <a:p>
            <a:r>
              <a:rPr lang="en-HK" sz="58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Front End </a:t>
            </a:r>
            <a:r>
              <a:rPr lang="en-HK" sz="5800" dirty="0">
                <a:solidFill>
                  <a:srgbClr val="B4B4B4"/>
                </a:solidFill>
                <a:effectLst>
                  <a:outerShdw blurRad="50800" dist="38100" dir="2700000" algn="tl" rotWithShape="0">
                    <a:prstClr val="black">
                      <a:alpha val="40000"/>
                    </a:prstClr>
                  </a:outerShdw>
                </a:effectLst>
                <a:latin typeface="Plovdiv Display" panose="00000500000000000000" pitchFamily="50" charset="0"/>
              </a:rPr>
              <a:t>–</a:t>
            </a:r>
            <a:r>
              <a:rPr lang="en-HK" sz="5800" dirty="0">
                <a:solidFill>
                  <a:schemeClr val="bg1"/>
                </a:solidFill>
                <a:effectLst>
                  <a:outerShdw blurRad="50800" dist="38100" dir="2700000" algn="tl" rotWithShape="0">
                    <a:prstClr val="black">
                      <a:alpha val="40000"/>
                    </a:prstClr>
                  </a:outerShdw>
                </a:effectLst>
                <a:latin typeface="Plovdiv Display" panose="00000500000000000000" pitchFamily="50" charset="0"/>
              </a:rPr>
              <a:t> </a:t>
            </a:r>
            <a:r>
              <a:rPr lang="bg-BG" sz="5800" dirty="0">
                <a:solidFill>
                  <a:srgbClr val="9CDCFE"/>
                </a:solidFill>
                <a:effectLst>
                  <a:outerShdw blurRad="50800" dist="38100" dir="2700000" algn="tl" rotWithShape="0">
                    <a:prstClr val="black">
                      <a:alpha val="40000"/>
                    </a:prstClr>
                  </a:outerShdw>
                </a:effectLst>
                <a:latin typeface="Plovdiv Display" panose="00000500000000000000" pitchFamily="50" charset="0"/>
              </a:rPr>
              <a:t>Добрин Пейчев</a:t>
            </a:r>
            <a:endParaRPr lang="en-HK" sz="5800" dirty="0">
              <a:solidFill>
                <a:srgbClr val="9CDCFE"/>
              </a:solidFill>
              <a:effectLst>
                <a:outerShdw blurRad="50800" dist="38100" dir="2700000" algn="tl" rotWithShape="0">
                  <a:prstClr val="black">
                    <a:alpha val="40000"/>
                  </a:prstClr>
                </a:outerShdw>
              </a:effectLst>
              <a:latin typeface="Plovdiv Display" panose="00000500000000000000" pitchFamily="50" charset="0"/>
            </a:endParaRPr>
          </a:p>
          <a:p>
            <a:r>
              <a:rPr lang="en-HK" sz="58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Code Checker </a:t>
            </a:r>
            <a:r>
              <a:rPr lang="en-HK" sz="5800" dirty="0">
                <a:solidFill>
                  <a:srgbClr val="B4B4B4"/>
                </a:solidFill>
                <a:effectLst>
                  <a:outerShdw blurRad="50800" dist="38100" dir="2700000" algn="tl" rotWithShape="0">
                    <a:prstClr val="black">
                      <a:alpha val="40000"/>
                    </a:prstClr>
                  </a:outerShdw>
                </a:effectLst>
                <a:latin typeface="Plovdiv Display" panose="00000500000000000000" pitchFamily="50" charset="0"/>
              </a:rPr>
              <a:t>–</a:t>
            </a:r>
            <a:r>
              <a:rPr lang="en-HK" sz="5800" dirty="0">
                <a:solidFill>
                  <a:schemeClr val="bg1"/>
                </a:solidFill>
                <a:effectLst>
                  <a:outerShdw blurRad="50800" dist="38100" dir="2700000" algn="tl" rotWithShape="0">
                    <a:prstClr val="black">
                      <a:alpha val="40000"/>
                    </a:prstClr>
                  </a:outerShdw>
                </a:effectLst>
                <a:latin typeface="Plovdiv Display" panose="00000500000000000000" pitchFamily="50" charset="0"/>
              </a:rPr>
              <a:t> </a:t>
            </a:r>
            <a:r>
              <a:rPr lang="bg-BG" sz="5800" dirty="0">
                <a:solidFill>
                  <a:srgbClr val="9CDCFE"/>
                </a:solidFill>
                <a:effectLst>
                  <a:outerShdw blurRad="50800" dist="38100" dir="2700000" algn="tl" rotWithShape="0">
                    <a:prstClr val="black">
                      <a:alpha val="40000"/>
                    </a:prstClr>
                  </a:outerShdw>
                </a:effectLst>
                <a:latin typeface="Plovdiv Display" panose="00000500000000000000" pitchFamily="50" charset="0"/>
              </a:rPr>
              <a:t>Йоан Танев</a:t>
            </a:r>
            <a:endParaRPr lang="en-HK" sz="5800" dirty="0">
              <a:solidFill>
                <a:srgbClr val="9CDCFE"/>
              </a:solidFill>
              <a:effectLst>
                <a:outerShdw blurRad="50800" dist="38100" dir="2700000" algn="tl" rotWithShape="0">
                  <a:prstClr val="black">
                    <a:alpha val="40000"/>
                  </a:prstClr>
                </a:outerShdw>
              </a:effectLst>
              <a:latin typeface="Plovdiv Display" panose="00000500000000000000" pitchFamily="50" charset="0"/>
            </a:endParaRPr>
          </a:p>
        </p:txBody>
      </p:sp>
    </p:spTree>
    <p:extLst>
      <p:ext uri="{BB962C8B-B14F-4D97-AF65-F5344CB8AC3E}">
        <p14:creationId xmlns:p14="http://schemas.microsoft.com/office/powerpoint/2010/main" val="3948356035"/>
      </p:ext>
    </p:extLst>
  </p:cSld>
  <p:clrMapOvr>
    <a:masterClrMapping/>
  </p:clrMapOvr>
  <p:transition spd="med">
    <p:pull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9E5AF2C5-8321-4996-8466-8E2C2EACD617}"/>
              </a:ext>
            </a:extLst>
          </p:cNvPr>
          <p:cNvSpPr>
            <a:spLocks noGrp="1"/>
          </p:cNvSpPr>
          <p:nvPr>
            <p:ph type="title"/>
          </p:nvPr>
        </p:nvSpPr>
        <p:spPr>
          <a:xfrm>
            <a:off x="716280" y="1897856"/>
            <a:ext cx="5654040" cy="3062288"/>
          </a:xfrm>
        </p:spPr>
        <p:txBody>
          <a:bodyPr>
            <a:noAutofit/>
          </a:bodyPr>
          <a:lstStyle/>
          <a:p>
            <a:pPr algn="ctr"/>
            <a:r>
              <a:rPr lang="bg-BG" sz="11500" dirty="0">
                <a:solidFill>
                  <a:srgbClr val="9CDCFE"/>
                </a:solidFill>
                <a:effectLst>
                  <a:outerShdw blurRad="50800" dist="38100" dir="2700000" algn="tl" rotWithShape="0">
                    <a:prstClr val="black">
                      <a:alpha val="40000"/>
                    </a:prstClr>
                  </a:outerShdw>
                </a:effectLst>
                <a:latin typeface="Plovdiv Display" panose="00000500000000000000" pitchFamily="50" charset="0"/>
              </a:rPr>
              <a:t>Живко</a:t>
            </a:r>
            <a:br>
              <a:rPr lang="bg-BG" sz="11500" dirty="0">
                <a:solidFill>
                  <a:srgbClr val="9CDCFE"/>
                </a:solidFill>
                <a:effectLst>
                  <a:outerShdw blurRad="50800" dist="38100" dir="2700000" algn="tl" rotWithShape="0">
                    <a:prstClr val="black">
                      <a:alpha val="40000"/>
                    </a:prstClr>
                  </a:outerShdw>
                </a:effectLst>
                <a:latin typeface="Plovdiv Display" panose="00000500000000000000" pitchFamily="50" charset="0"/>
              </a:rPr>
            </a:br>
            <a:r>
              <a:rPr lang="bg-BG" sz="11500" dirty="0">
                <a:solidFill>
                  <a:srgbClr val="E7D9E2"/>
                </a:solidFill>
                <a:effectLst>
                  <a:outerShdw blurRad="50800" dist="38100" dir="2700000" algn="tl" rotWithShape="0">
                    <a:prstClr val="black">
                      <a:alpha val="40000"/>
                    </a:prstClr>
                  </a:outerShdw>
                </a:effectLst>
                <a:latin typeface="Plovdiv Display" panose="00000500000000000000" pitchFamily="50" charset="0"/>
              </a:rPr>
              <a:t>Нанев</a:t>
            </a:r>
            <a:endParaRPr lang="en-US" sz="11500" dirty="0">
              <a:solidFill>
                <a:srgbClr val="E7D9E2"/>
              </a:solidFill>
              <a:effectLst>
                <a:outerShdw blurRad="50800" dist="38100" dir="2700000" algn="tl" rotWithShape="0">
                  <a:prstClr val="black">
                    <a:alpha val="40000"/>
                  </a:prstClr>
                </a:outerShdw>
              </a:effectLst>
              <a:latin typeface="Plovdiv Display" panose="00000500000000000000" pitchFamily="50" charset="0"/>
            </a:endParaRPr>
          </a:p>
        </p:txBody>
      </p:sp>
      <p:sp>
        <p:nvSpPr>
          <p:cNvPr id="4" name="Текстово поле 3">
            <a:extLst>
              <a:ext uri="{FF2B5EF4-FFF2-40B4-BE49-F238E27FC236}">
                <a16:creationId xmlns:a16="http://schemas.microsoft.com/office/drawing/2014/main" id="{2A8976F8-3289-4A90-9AAC-A07540120147}"/>
              </a:ext>
            </a:extLst>
          </p:cNvPr>
          <p:cNvSpPr txBox="1"/>
          <p:nvPr/>
        </p:nvSpPr>
        <p:spPr>
          <a:xfrm>
            <a:off x="1412875" y="4960144"/>
            <a:ext cx="4260850" cy="769441"/>
          </a:xfrm>
          <a:prstGeom prst="rect">
            <a:avLst/>
          </a:prstGeom>
          <a:noFill/>
        </p:spPr>
        <p:txBody>
          <a:bodyPr wrap="square">
            <a:spAutoFit/>
          </a:bodyPr>
          <a:lstStyle/>
          <a:p>
            <a:r>
              <a:rPr lang="en-HK"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Scum Trainer •</a:t>
            </a:r>
            <a:r>
              <a:rPr lang="en-US"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a:t>
            </a:r>
            <a:r>
              <a:rPr lang="en-HK"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a:t>
            </a:r>
            <a:endParaRPr lang="bg-BG" sz="4400" dirty="0"/>
          </a:p>
        </p:txBody>
      </p:sp>
    </p:spTree>
    <p:extLst>
      <p:ext uri="{BB962C8B-B14F-4D97-AF65-F5344CB8AC3E}">
        <p14:creationId xmlns:p14="http://schemas.microsoft.com/office/powerpoint/2010/main" val="3038443762"/>
      </p:ext>
    </p:ext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лавие 1">
            <a:extLst>
              <a:ext uri="{FF2B5EF4-FFF2-40B4-BE49-F238E27FC236}">
                <a16:creationId xmlns:a16="http://schemas.microsoft.com/office/drawing/2014/main" id="{35333B1A-73FF-4719-B0BC-E56C22B9C993}"/>
              </a:ext>
            </a:extLst>
          </p:cNvPr>
          <p:cNvSpPr txBox="1">
            <a:spLocks/>
          </p:cNvSpPr>
          <p:nvPr/>
        </p:nvSpPr>
        <p:spPr>
          <a:xfrm>
            <a:off x="843280" y="1897856"/>
            <a:ext cx="6537960" cy="30622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bg-BG" sz="11500" dirty="0">
                <a:solidFill>
                  <a:srgbClr val="9CDCFE"/>
                </a:solidFill>
                <a:effectLst>
                  <a:outerShdw blurRad="50800" dist="38100" dir="2700000" algn="tl" rotWithShape="0">
                    <a:prstClr val="black">
                      <a:alpha val="40000"/>
                    </a:prstClr>
                  </a:outerShdw>
                </a:effectLst>
                <a:latin typeface="Plovdiv Display" panose="00000500000000000000" pitchFamily="50" charset="0"/>
              </a:rPr>
              <a:t>Даниел </a:t>
            </a:r>
            <a:r>
              <a:rPr lang="bg-BG" sz="11500" dirty="0">
                <a:solidFill>
                  <a:srgbClr val="E7D9E2"/>
                </a:solidFill>
                <a:effectLst>
                  <a:outerShdw blurRad="50800" dist="38100" dir="2700000" algn="tl" rotWithShape="0">
                    <a:prstClr val="black">
                      <a:alpha val="40000"/>
                    </a:prstClr>
                  </a:outerShdw>
                </a:effectLst>
                <a:latin typeface="Plovdiv Display" panose="00000500000000000000" pitchFamily="50" charset="0"/>
              </a:rPr>
              <a:t>Георгиев</a:t>
            </a:r>
            <a:endParaRPr lang="en-US" sz="11500" dirty="0">
              <a:solidFill>
                <a:srgbClr val="E7D9E2"/>
              </a:solidFill>
              <a:effectLst>
                <a:outerShdw blurRad="50800" dist="38100" dir="2700000" algn="tl" rotWithShape="0">
                  <a:prstClr val="black">
                    <a:alpha val="40000"/>
                  </a:prstClr>
                </a:outerShdw>
              </a:effectLst>
              <a:latin typeface="Plovdiv Display" panose="00000500000000000000" pitchFamily="50" charset="0"/>
            </a:endParaRPr>
          </a:p>
        </p:txBody>
      </p:sp>
      <p:sp>
        <p:nvSpPr>
          <p:cNvPr id="8" name="Текстово поле 7">
            <a:extLst>
              <a:ext uri="{FF2B5EF4-FFF2-40B4-BE49-F238E27FC236}">
                <a16:creationId xmlns:a16="http://schemas.microsoft.com/office/drawing/2014/main" id="{68240D62-59CD-4E9D-95DE-AA809DA1C94D}"/>
              </a:ext>
            </a:extLst>
          </p:cNvPr>
          <p:cNvSpPr txBox="1"/>
          <p:nvPr/>
        </p:nvSpPr>
        <p:spPr>
          <a:xfrm>
            <a:off x="2482215" y="4960144"/>
            <a:ext cx="3260090" cy="769441"/>
          </a:xfrm>
          <a:prstGeom prst="rect">
            <a:avLst/>
          </a:prstGeom>
          <a:noFill/>
        </p:spPr>
        <p:txBody>
          <a:bodyPr wrap="square">
            <a:spAutoFit/>
          </a:bodyPr>
          <a:lstStyle/>
          <a:p>
            <a:r>
              <a:rPr lang="en-HK"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Back End •</a:t>
            </a:r>
            <a:r>
              <a:rPr lang="en-US"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a:t>
            </a:r>
            <a:r>
              <a:rPr lang="en-HK"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a:t>
            </a:r>
            <a:endParaRPr lang="bg-BG" sz="4400" dirty="0"/>
          </a:p>
        </p:txBody>
      </p:sp>
      <p:pic>
        <p:nvPicPr>
          <p:cNvPr id="10" name="Картина 9">
            <a:extLst>
              <a:ext uri="{FF2B5EF4-FFF2-40B4-BE49-F238E27FC236}">
                <a16:creationId xmlns:a16="http://schemas.microsoft.com/office/drawing/2014/main" id="{63D9FD64-28BE-4C68-95AB-FC540155D734}"/>
              </a:ext>
            </a:extLst>
          </p:cNvPr>
          <p:cNvPicPr>
            <a:picLocks noChangeAspect="1"/>
          </p:cNvPicPr>
          <p:nvPr/>
        </p:nvPicPr>
        <p:blipFill>
          <a:blip r:embed="rId3"/>
          <a:stretch>
            <a:fillRect/>
          </a:stretch>
        </p:blipFill>
        <p:spPr>
          <a:xfrm>
            <a:off x="7592992" y="575310"/>
            <a:ext cx="4599008" cy="6322103"/>
          </a:xfrm>
          <a:prstGeom prst="rect">
            <a:avLst/>
          </a:prstGeom>
        </p:spPr>
      </p:pic>
    </p:spTree>
    <p:extLst>
      <p:ext uri="{BB962C8B-B14F-4D97-AF65-F5344CB8AC3E}">
        <p14:creationId xmlns:p14="http://schemas.microsoft.com/office/powerpoint/2010/main" val="3827286658"/>
      </p:ext>
    </p:ext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лавие 1">
            <a:extLst>
              <a:ext uri="{FF2B5EF4-FFF2-40B4-BE49-F238E27FC236}">
                <a16:creationId xmlns:a16="http://schemas.microsoft.com/office/drawing/2014/main" id="{7C8AFDA7-D492-4B88-8437-C3975F7F2550}"/>
              </a:ext>
            </a:extLst>
          </p:cNvPr>
          <p:cNvSpPr txBox="1">
            <a:spLocks/>
          </p:cNvSpPr>
          <p:nvPr/>
        </p:nvSpPr>
        <p:spPr>
          <a:xfrm>
            <a:off x="477520" y="1897856"/>
            <a:ext cx="6537960" cy="30622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bg-BG" sz="11500" dirty="0">
                <a:solidFill>
                  <a:srgbClr val="9CDCFE"/>
                </a:solidFill>
                <a:effectLst>
                  <a:outerShdw blurRad="50800" dist="38100" dir="2700000" algn="tl" rotWithShape="0">
                    <a:prstClr val="black">
                      <a:alpha val="40000"/>
                    </a:prstClr>
                  </a:outerShdw>
                </a:effectLst>
                <a:latin typeface="Plovdiv Display" panose="00000500000000000000" pitchFamily="50" charset="0"/>
              </a:rPr>
              <a:t>Добрин </a:t>
            </a:r>
            <a:r>
              <a:rPr lang="bg-BG" sz="11500" dirty="0">
                <a:solidFill>
                  <a:srgbClr val="E7D9E2"/>
                </a:solidFill>
                <a:effectLst>
                  <a:outerShdw blurRad="50800" dist="38100" dir="2700000" algn="tl" rotWithShape="0">
                    <a:prstClr val="black">
                      <a:alpha val="40000"/>
                    </a:prstClr>
                  </a:outerShdw>
                </a:effectLst>
                <a:latin typeface="Plovdiv Display" panose="00000500000000000000" pitchFamily="50" charset="0"/>
              </a:rPr>
              <a:t>Пейчев</a:t>
            </a:r>
            <a:endParaRPr lang="en-US" sz="11500" dirty="0">
              <a:solidFill>
                <a:srgbClr val="E7D9E2"/>
              </a:solidFill>
              <a:effectLst>
                <a:outerShdw blurRad="50800" dist="38100" dir="2700000" algn="tl" rotWithShape="0">
                  <a:prstClr val="black">
                    <a:alpha val="40000"/>
                  </a:prstClr>
                </a:outerShdw>
              </a:effectLst>
              <a:latin typeface="Plovdiv Display" panose="00000500000000000000" pitchFamily="50" charset="0"/>
            </a:endParaRPr>
          </a:p>
        </p:txBody>
      </p:sp>
      <p:sp>
        <p:nvSpPr>
          <p:cNvPr id="6" name="Текстово поле 5">
            <a:extLst>
              <a:ext uri="{FF2B5EF4-FFF2-40B4-BE49-F238E27FC236}">
                <a16:creationId xmlns:a16="http://schemas.microsoft.com/office/drawing/2014/main" id="{0F29DDBE-EADF-492D-8BA8-F1E2D86309B4}"/>
              </a:ext>
            </a:extLst>
          </p:cNvPr>
          <p:cNvSpPr txBox="1"/>
          <p:nvPr/>
        </p:nvSpPr>
        <p:spPr>
          <a:xfrm>
            <a:off x="2066607" y="4960144"/>
            <a:ext cx="3359785" cy="769441"/>
          </a:xfrm>
          <a:prstGeom prst="rect">
            <a:avLst/>
          </a:prstGeom>
          <a:noFill/>
        </p:spPr>
        <p:txBody>
          <a:bodyPr wrap="square">
            <a:spAutoFit/>
          </a:bodyPr>
          <a:lstStyle/>
          <a:p>
            <a:r>
              <a:rPr lang="en-HK"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Front End •</a:t>
            </a:r>
            <a:r>
              <a:rPr lang="en-US"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a:t>
            </a:r>
            <a:r>
              <a:rPr lang="en-HK"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a:t>
            </a:r>
            <a:endParaRPr lang="bg-BG" sz="4400" dirty="0"/>
          </a:p>
        </p:txBody>
      </p:sp>
    </p:spTree>
    <p:extLst>
      <p:ext uri="{BB962C8B-B14F-4D97-AF65-F5344CB8AC3E}">
        <p14:creationId xmlns:p14="http://schemas.microsoft.com/office/powerpoint/2010/main" val="2136840841"/>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Заглавие 1">
            <a:extLst>
              <a:ext uri="{FF2B5EF4-FFF2-40B4-BE49-F238E27FC236}">
                <a16:creationId xmlns:a16="http://schemas.microsoft.com/office/drawing/2014/main" id="{B36A8BEF-D7E5-4F02-AA26-781A56B8A967}"/>
              </a:ext>
            </a:extLst>
          </p:cNvPr>
          <p:cNvSpPr txBox="1">
            <a:spLocks/>
          </p:cNvSpPr>
          <p:nvPr/>
        </p:nvSpPr>
        <p:spPr>
          <a:xfrm>
            <a:off x="601884" y="1897856"/>
            <a:ext cx="6537960" cy="30622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bg-BG" sz="11500" dirty="0">
                <a:solidFill>
                  <a:srgbClr val="9CDCFE"/>
                </a:solidFill>
                <a:effectLst>
                  <a:outerShdw blurRad="50800" dist="38100" dir="2700000" algn="tl" rotWithShape="0">
                    <a:prstClr val="black">
                      <a:alpha val="40000"/>
                    </a:prstClr>
                  </a:outerShdw>
                </a:effectLst>
                <a:latin typeface="Plovdiv Display" panose="00000500000000000000" pitchFamily="50" charset="0"/>
              </a:rPr>
              <a:t>Йоан</a:t>
            </a:r>
            <a:endParaRPr lang="en-US" sz="11500" dirty="0">
              <a:solidFill>
                <a:srgbClr val="9CDCFE"/>
              </a:solidFill>
              <a:effectLst>
                <a:outerShdw blurRad="50800" dist="38100" dir="2700000" algn="tl" rotWithShape="0">
                  <a:prstClr val="black">
                    <a:alpha val="40000"/>
                  </a:prstClr>
                </a:outerShdw>
              </a:effectLst>
              <a:latin typeface="Plovdiv Display" panose="00000500000000000000" pitchFamily="50" charset="0"/>
            </a:endParaRPr>
          </a:p>
          <a:p>
            <a:pPr algn="ctr"/>
            <a:r>
              <a:rPr lang="bg-BG" sz="11500" dirty="0">
                <a:solidFill>
                  <a:srgbClr val="E7D9E2"/>
                </a:solidFill>
                <a:effectLst>
                  <a:outerShdw blurRad="50800" dist="38100" dir="2700000" algn="tl" rotWithShape="0">
                    <a:prstClr val="black">
                      <a:alpha val="40000"/>
                    </a:prstClr>
                  </a:outerShdw>
                </a:effectLst>
                <a:latin typeface="Plovdiv Display" panose="00000500000000000000" pitchFamily="50" charset="0"/>
              </a:rPr>
              <a:t>Танев</a:t>
            </a:r>
            <a:endParaRPr lang="en-US" sz="11500" dirty="0">
              <a:solidFill>
                <a:srgbClr val="E7D9E2"/>
              </a:solidFill>
              <a:effectLst>
                <a:outerShdw blurRad="50800" dist="38100" dir="2700000" algn="tl" rotWithShape="0">
                  <a:prstClr val="black">
                    <a:alpha val="40000"/>
                  </a:prstClr>
                </a:outerShdw>
              </a:effectLst>
              <a:latin typeface="Plovdiv Display" panose="00000500000000000000" pitchFamily="50" charset="0"/>
            </a:endParaRPr>
          </a:p>
        </p:txBody>
      </p:sp>
      <p:sp>
        <p:nvSpPr>
          <p:cNvPr id="18" name="Текстово поле 17">
            <a:extLst>
              <a:ext uri="{FF2B5EF4-FFF2-40B4-BE49-F238E27FC236}">
                <a16:creationId xmlns:a16="http://schemas.microsoft.com/office/drawing/2014/main" id="{F57EF212-2BD9-4048-A112-95AF7CDF5622}"/>
              </a:ext>
            </a:extLst>
          </p:cNvPr>
          <p:cNvSpPr txBox="1"/>
          <p:nvPr/>
        </p:nvSpPr>
        <p:spPr>
          <a:xfrm>
            <a:off x="1698687" y="4943174"/>
            <a:ext cx="4344353" cy="769441"/>
          </a:xfrm>
          <a:prstGeom prst="rect">
            <a:avLst/>
          </a:prstGeom>
          <a:noFill/>
        </p:spPr>
        <p:txBody>
          <a:bodyPr wrap="square">
            <a:spAutoFit/>
          </a:bodyPr>
          <a:lstStyle/>
          <a:p>
            <a:r>
              <a:rPr lang="en-HK"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Code Checker •</a:t>
            </a:r>
            <a:r>
              <a:rPr lang="en-US"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a:t>
            </a:r>
            <a:r>
              <a:rPr lang="en-HK"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 </a:t>
            </a:r>
            <a:endParaRPr lang="bg-BG" sz="4400" dirty="0"/>
          </a:p>
        </p:txBody>
      </p:sp>
      <p:pic>
        <p:nvPicPr>
          <p:cNvPr id="5" name="Картина 4">
            <a:extLst>
              <a:ext uri="{FF2B5EF4-FFF2-40B4-BE49-F238E27FC236}">
                <a16:creationId xmlns:a16="http://schemas.microsoft.com/office/drawing/2014/main" id="{266EAC8E-9879-4557-953E-A08B62D7C504}"/>
              </a:ext>
            </a:extLst>
          </p:cNvPr>
          <p:cNvPicPr>
            <a:picLocks noChangeAspect="1"/>
          </p:cNvPicPr>
          <p:nvPr/>
        </p:nvPicPr>
        <p:blipFill>
          <a:blip r:embed="rId3"/>
          <a:stretch>
            <a:fillRect/>
          </a:stretch>
        </p:blipFill>
        <p:spPr>
          <a:xfrm>
            <a:off x="7396222" y="576684"/>
            <a:ext cx="4795777" cy="6394369"/>
          </a:xfrm>
          <a:prstGeom prst="rect">
            <a:avLst/>
          </a:prstGeom>
        </p:spPr>
      </p:pic>
    </p:spTree>
    <p:extLst>
      <p:ext uri="{BB962C8B-B14F-4D97-AF65-F5344CB8AC3E}">
        <p14:creationId xmlns:p14="http://schemas.microsoft.com/office/powerpoint/2010/main" val="57324111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лавие 1">
            <a:extLst>
              <a:ext uri="{FF2B5EF4-FFF2-40B4-BE49-F238E27FC236}">
                <a16:creationId xmlns:a16="http://schemas.microsoft.com/office/drawing/2014/main" id="{39421D01-2A3D-4293-BE4C-F12AF35D8711}"/>
              </a:ext>
            </a:extLst>
          </p:cNvPr>
          <p:cNvSpPr txBox="1">
            <a:spLocks/>
          </p:cNvSpPr>
          <p:nvPr/>
        </p:nvSpPr>
        <p:spPr>
          <a:xfrm>
            <a:off x="726093" y="512940"/>
            <a:ext cx="8124943" cy="21414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500" dirty="0">
                <a:solidFill>
                  <a:srgbClr val="9CDCFE"/>
                </a:solidFill>
                <a:effectLst>
                  <a:outerShdw blurRad="50800" dist="38100" dir="2700000" algn="tl" rotWithShape="0">
                    <a:prstClr val="black">
                      <a:alpha val="40000"/>
                    </a:prstClr>
                  </a:outerShdw>
                </a:effectLst>
                <a:latin typeface="Plovdiv Display" panose="00000500000000000000" pitchFamily="50" charset="0"/>
              </a:rPr>
              <a:t>The Project:</a:t>
            </a:r>
            <a:endParaRPr lang="en-US" sz="11500" dirty="0">
              <a:solidFill>
                <a:srgbClr val="E7D9E2"/>
              </a:solidFill>
              <a:effectLst>
                <a:outerShdw blurRad="50800" dist="38100" dir="2700000" algn="tl" rotWithShape="0">
                  <a:prstClr val="black">
                    <a:alpha val="40000"/>
                  </a:prstClr>
                </a:outerShdw>
              </a:effectLst>
              <a:latin typeface="Plovdiv Display" panose="00000500000000000000" pitchFamily="50" charset="0"/>
            </a:endParaRPr>
          </a:p>
        </p:txBody>
      </p:sp>
      <p:sp>
        <p:nvSpPr>
          <p:cNvPr id="4" name="Контейнер за съдържание 2">
            <a:extLst>
              <a:ext uri="{FF2B5EF4-FFF2-40B4-BE49-F238E27FC236}">
                <a16:creationId xmlns:a16="http://schemas.microsoft.com/office/drawing/2014/main" id="{4EDE99E6-8392-4BF7-AA6A-BB584975A260}"/>
              </a:ext>
            </a:extLst>
          </p:cNvPr>
          <p:cNvSpPr txBox="1">
            <a:spLocks/>
          </p:cNvSpPr>
          <p:nvPr/>
        </p:nvSpPr>
        <p:spPr>
          <a:xfrm>
            <a:off x="838200" y="235574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rgbClr val="5298AE"/>
                </a:solidFill>
                <a:effectLst>
                  <a:outerShdw blurRad="50800" dist="38100" dir="2700000" algn="tl" rotWithShape="0">
                    <a:prstClr val="black">
                      <a:alpha val="40000"/>
                    </a:prstClr>
                  </a:outerShdw>
                </a:effectLst>
                <a:latin typeface="Plovdiv Display" panose="00000500000000000000" pitchFamily="50" charset="0"/>
              </a:rPr>
              <a:t>Our game is named “Butterfly effect”. Its genre is text adventure horror. The player uses text input to control the game, and the game state is relayed to the player via text output. Basically, you have to make decisions which can change the future dramatically. </a:t>
            </a:r>
            <a:endParaRPr lang="en-HK" sz="4400" dirty="0">
              <a:solidFill>
                <a:srgbClr val="9CDCFE"/>
              </a:solidFill>
              <a:effectLst>
                <a:outerShdw blurRad="50800" dist="38100" dir="2700000" algn="tl" rotWithShape="0">
                  <a:prstClr val="black">
                    <a:alpha val="40000"/>
                  </a:prstClr>
                </a:outerShdw>
              </a:effectLst>
              <a:latin typeface="Plovdiv Display" panose="00000500000000000000" pitchFamily="50" charset="0"/>
            </a:endParaRPr>
          </a:p>
        </p:txBody>
      </p:sp>
    </p:spTree>
    <p:extLst>
      <p:ext uri="{BB962C8B-B14F-4D97-AF65-F5344CB8AC3E}">
        <p14:creationId xmlns:p14="http://schemas.microsoft.com/office/powerpoint/2010/main" val="856797279"/>
      </p:ext>
    </p:extLst>
  </p:cSld>
  <p:clrMapOvr>
    <a:masterClrMapping/>
  </p:clrMapOvr>
  <p:transition spd="med">
    <p:pull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лавие 1">
            <a:extLst>
              <a:ext uri="{FF2B5EF4-FFF2-40B4-BE49-F238E27FC236}">
                <a16:creationId xmlns:a16="http://schemas.microsoft.com/office/drawing/2014/main" id="{85EF44D9-910B-4424-980A-3F05A1F98BA9}"/>
              </a:ext>
            </a:extLst>
          </p:cNvPr>
          <p:cNvSpPr txBox="1">
            <a:spLocks/>
          </p:cNvSpPr>
          <p:nvPr/>
        </p:nvSpPr>
        <p:spPr>
          <a:xfrm>
            <a:off x="1694737" y="1302219"/>
            <a:ext cx="8802526" cy="42535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700" dirty="0">
                <a:solidFill>
                  <a:schemeClr val="bg1">
                    <a:lumMod val="85000"/>
                  </a:schemeClr>
                </a:solidFill>
                <a:effectLst>
                  <a:outerShdw blurRad="50800" dist="38100" dir="2700000" algn="tl" rotWithShape="0">
                    <a:prstClr val="black">
                      <a:alpha val="40000"/>
                    </a:prstClr>
                  </a:outerShdw>
                </a:effectLst>
                <a:latin typeface="Plovdiv Display" panose="00000500000000000000" pitchFamily="50" charset="0"/>
              </a:rPr>
              <a:t>But…</a:t>
            </a:r>
          </a:p>
        </p:txBody>
      </p:sp>
    </p:spTree>
    <p:extLst>
      <p:ext uri="{BB962C8B-B14F-4D97-AF65-F5344CB8AC3E}">
        <p14:creationId xmlns:p14="http://schemas.microsoft.com/office/powerpoint/2010/main" val="2107662448"/>
      </p:ext>
    </p:extLst>
  </p:cSld>
  <p:clrMapOvr>
    <a:masterClrMapping/>
  </p:clrMapOvr>
  <mc:AlternateContent xmlns:mc="http://schemas.openxmlformats.org/markup-compatibility/2006">
    <mc:Choice xmlns:p14="http://schemas.microsoft.com/office/powerpoint/2010/main" Requires="p14">
      <p:transition spd="slow" p14:dur="2500">
        <p:pull dir="u"/>
      </p:transition>
    </mc:Choice>
    <mc:Fallback>
      <p:transition spd="slow">
        <p:pull dir="u"/>
      </p:transition>
    </mc:Fallback>
  </mc:AlternateContent>
</p:sld>
</file>

<file path=ppt/theme/theme1.xml><?xml version="1.0" encoding="utf-8"?>
<a:theme xmlns:a="http://schemas.openxmlformats.org/drawingml/2006/main" name="Тема на Office">
  <a:themeElements>
    <a:clrScheme name="О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203</Words>
  <Application>Microsoft Office PowerPoint</Application>
  <PresentationFormat>Широк екран</PresentationFormat>
  <Paragraphs>26</Paragraphs>
  <Slides>16</Slides>
  <Notes>0</Notes>
  <HiddenSlides>0</HiddenSlides>
  <MMClips>0</MMClips>
  <ScaleCrop>false</ScaleCrop>
  <HeadingPairs>
    <vt:vector size="6" baseType="variant">
      <vt:variant>
        <vt:lpstr>Използвани шрифтове</vt:lpstr>
      </vt:variant>
      <vt:variant>
        <vt:i4>5</vt:i4>
      </vt:variant>
      <vt:variant>
        <vt:lpstr>Тема</vt:lpstr>
      </vt:variant>
      <vt:variant>
        <vt:i4>1</vt:i4>
      </vt:variant>
      <vt:variant>
        <vt:lpstr>Заглавия на слайдовете</vt:lpstr>
      </vt:variant>
      <vt:variant>
        <vt:i4>16</vt:i4>
      </vt:variant>
    </vt:vector>
  </HeadingPairs>
  <TitlesOfParts>
    <vt:vector size="22" baseType="lpstr">
      <vt:lpstr>Arial</vt:lpstr>
      <vt:lpstr>Calibri</vt:lpstr>
      <vt:lpstr>Calibri Light</vt:lpstr>
      <vt:lpstr>League Gothic</vt:lpstr>
      <vt:lpstr>Plovdiv Display</vt:lpstr>
      <vt:lpstr>Тема на Office</vt:lpstr>
      <vt:lpstr>Презентация на PowerPoint</vt:lpstr>
      <vt:lpstr>Презентация на PowerPoint</vt:lpstr>
      <vt:lpstr>Who we are:</vt:lpstr>
      <vt:lpstr>Живко Нанев</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на PowerPoint</dc:title>
  <dc:creator>Даниел Георгиев</dc:creator>
  <cp:lastModifiedBy>Даниел Георгиев</cp:lastModifiedBy>
  <cp:revision>28</cp:revision>
  <dcterms:created xsi:type="dcterms:W3CDTF">2021-02-25T17:08:20Z</dcterms:created>
  <dcterms:modified xsi:type="dcterms:W3CDTF">2021-03-01T01:20:39Z</dcterms:modified>
</cp:coreProperties>
</file>